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template.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0"/>
  </p:notesMasterIdLst>
  <p:handoutMasterIdLst>
    <p:handoutMasterId r:id="rId51"/>
  </p:handoutMasterIdLst>
  <p:sldIdLst>
    <p:sldId id="260" r:id="rId2"/>
    <p:sldId id="258" r:id="rId3"/>
    <p:sldId id="290" r:id="rId4"/>
    <p:sldId id="291" r:id="rId5"/>
    <p:sldId id="325" r:id="rId6"/>
    <p:sldId id="292" r:id="rId7"/>
    <p:sldId id="294" r:id="rId8"/>
    <p:sldId id="295" r:id="rId9"/>
    <p:sldId id="306" r:id="rId10"/>
    <p:sldId id="297" r:id="rId11"/>
    <p:sldId id="298" r:id="rId12"/>
    <p:sldId id="299" r:id="rId13"/>
    <p:sldId id="301" r:id="rId14"/>
    <p:sldId id="307" r:id="rId15"/>
    <p:sldId id="308" r:id="rId16"/>
    <p:sldId id="300" r:id="rId17"/>
    <p:sldId id="302" r:id="rId18"/>
    <p:sldId id="303" r:id="rId19"/>
    <p:sldId id="310" r:id="rId20"/>
    <p:sldId id="311" r:id="rId21"/>
    <p:sldId id="312" r:id="rId22"/>
    <p:sldId id="313" r:id="rId23"/>
    <p:sldId id="321" r:id="rId24"/>
    <p:sldId id="314" r:id="rId25"/>
    <p:sldId id="315" r:id="rId26"/>
    <p:sldId id="322" r:id="rId27"/>
    <p:sldId id="323" r:id="rId28"/>
    <p:sldId id="317" r:id="rId29"/>
    <p:sldId id="318" r:id="rId30"/>
    <p:sldId id="319" r:id="rId31"/>
    <p:sldId id="326" r:id="rId32"/>
    <p:sldId id="324" r:id="rId33"/>
    <p:sldId id="320" r:id="rId34"/>
    <p:sldId id="327" r:id="rId35"/>
    <p:sldId id="328" r:id="rId36"/>
    <p:sldId id="329" r:id="rId37"/>
    <p:sldId id="330" r:id="rId38"/>
    <p:sldId id="331" r:id="rId39"/>
    <p:sldId id="332" r:id="rId40"/>
    <p:sldId id="333" r:id="rId41"/>
    <p:sldId id="334" r:id="rId42"/>
    <p:sldId id="338" r:id="rId43"/>
    <p:sldId id="339" r:id="rId44"/>
    <p:sldId id="340" r:id="rId45"/>
    <p:sldId id="341" r:id="rId46"/>
    <p:sldId id="342" r:id="rId47"/>
    <p:sldId id="343" r:id="rId48"/>
    <p:sldId id="309" r:id="rId49"/>
  </p:sldIdLst>
  <p:sldSz cx="9144000" cy="6858000" type="screen4x3"/>
  <p:notesSz cx="6797675" cy="9931400"/>
  <p:defaultTextStyle>
    <a:defPPr>
      <a:defRPr lang="ar-SA"/>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A50021"/>
    <a:srgbClr val="000000"/>
    <a:srgbClr val="0066CC"/>
    <a:srgbClr val="FFFF99"/>
    <a:srgbClr val="00CC66"/>
    <a:srgbClr val="0033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3088" autoAdjust="0"/>
    <p:restoredTop sz="94660"/>
  </p:normalViewPr>
  <p:slideViewPr>
    <p:cSldViewPr>
      <p:cViewPr varScale="1">
        <p:scale>
          <a:sx n="70" d="100"/>
          <a:sy n="70" d="100"/>
        </p:scale>
        <p:origin x="176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682"/>
    </p:cViewPr>
  </p:sorterViewPr>
  <p:notesViewPr>
    <p:cSldViewPr>
      <p:cViewPr varScale="1">
        <p:scale>
          <a:sx n="52" d="100"/>
          <a:sy n="52" d="100"/>
        </p:scale>
        <p:origin x="-2844" y="-108"/>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FB8D169B-DA56-CFD7-8E09-4144C6044460}"/>
              </a:ext>
            </a:extLst>
          </p:cNvPr>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pPr>
              <a:defRPr/>
            </a:pPr>
            <a:endParaRPr lang="ar-SA"/>
          </a:p>
        </p:txBody>
      </p:sp>
      <p:sp>
        <p:nvSpPr>
          <p:cNvPr id="3" name="عنصر نائب للتاريخ 2">
            <a:extLst>
              <a:ext uri="{FF2B5EF4-FFF2-40B4-BE49-F238E27FC236}">
                <a16:creationId xmlns:a16="http://schemas.microsoft.com/office/drawing/2014/main" id="{0A0C4638-92A7-B4F0-7253-65735C622F65}"/>
              </a:ext>
            </a:extLst>
          </p:cNvPr>
          <p:cNvSpPr>
            <a:spLocks noGrp="1"/>
          </p:cNvSpPr>
          <p:nvPr>
            <p:ph type="dt" sz="quarter" idx="1"/>
          </p:nvPr>
        </p:nvSpPr>
        <p:spPr>
          <a:xfrm>
            <a:off x="1588" y="0"/>
            <a:ext cx="2946400" cy="496888"/>
          </a:xfrm>
          <a:prstGeom prst="rect">
            <a:avLst/>
          </a:prstGeom>
        </p:spPr>
        <p:txBody>
          <a:bodyPr vert="horz" lIns="91440" tIns="45720" rIns="91440" bIns="45720" rtlCol="1"/>
          <a:lstStyle>
            <a:lvl1pPr algn="l">
              <a:defRPr sz="1200"/>
            </a:lvl1pPr>
          </a:lstStyle>
          <a:p>
            <a:pPr>
              <a:defRPr/>
            </a:pPr>
            <a:fld id="{DD72A85C-1C96-4482-929A-781C3E51B239}" type="datetimeFigureOut">
              <a:rPr lang="ar-SA"/>
              <a:pPr>
                <a:defRPr/>
              </a:pPr>
              <a:t>21/03/1446</a:t>
            </a:fld>
            <a:endParaRPr lang="ar-SA" dirty="0"/>
          </a:p>
        </p:txBody>
      </p:sp>
      <p:sp>
        <p:nvSpPr>
          <p:cNvPr id="4" name="عنصر نائب للتذييل 3">
            <a:extLst>
              <a:ext uri="{FF2B5EF4-FFF2-40B4-BE49-F238E27FC236}">
                <a16:creationId xmlns:a16="http://schemas.microsoft.com/office/drawing/2014/main" id="{1F933A01-5E13-8CD7-0921-2696D1276F60}"/>
              </a:ext>
            </a:extLst>
          </p:cNvPr>
          <p:cNvSpPr>
            <a:spLocks noGrp="1"/>
          </p:cNvSpPr>
          <p:nvPr>
            <p:ph type="ftr" sz="quarter" idx="2"/>
          </p:nvPr>
        </p:nvSpPr>
        <p:spPr>
          <a:xfrm>
            <a:off x="3851275" y="9432925"/>
            <a:ext cx="2946400" cy="496888"/>
          </a:xfrm>
          <a:prstGeom prst="rect">
            <a:avLst/>
          </a:prstGeom>
        </p:spPr>
        <p:txBody>
          <a:bodyPr vert="horz" lIns="91440" tIns="45720" rIns="91440" bIns="45720" rtlCol="1" anchor="b"/>
          <a:lstStyle>
            <a:lvl1pPr algn="r">
              <a:defRPr sz="1200"/>
            </a:lvl1pPr>
          </a:lstStyle>
          <a:p>
            <a:pPr>
              <a:defRPr/>
            </a:pPr>
            <a:endParaRPr lang="ar-SA"/>
          </a:p>
        </p:txBody>
      </p:sp>
      <p:sp>
        <p:nvSpPr>
          <p:cNvPr id="5" name="عنصر نائب لرقم الشريحة 4">
            <a:extLst>
              <a:ext uri="{FF2B5EF4-FFF2-40B4-BE49-F238E27FC236}">
                <a16:creationId xmlns:a16="http://schemas.microsoft.com/office/drawing/2014/main" id="{AAD28165-9D30-CDB3-5DBA-9DE17AB00272}"/>
              </a:ext>
            </a:extLst>
          </p:cNvPr>
          <p:cNvSpPr>
            <a:spLocks noGrp="1"/>
          </p:cNvSpPr>
          <p:nvPr>
            <p:ph type="sldNum" sz="quarter" idx="3"/>
          </p:nvPr>
        </p:nvSpPr>
        <p:spPr>
          <a:xfrm>
            <a:off x="1588" y="9432925"/>
            <a:ext cx="2946400" cy="496888"/>
          </a:xfrm>
          <a:prstGeom prst="rect">
            <a:avLst/>
          </a:prstGeom>
        </p:spPr>
        <p:txBody>
          <a:bodyPr vert="horz" wrap="square" lIns="91440" tIns="45720" rIns="91440" bIns="45720" numCol="1" anchor="b" anchorCtr="0" compatLnSpc="1">
            <a:prstTxWarp prst="textNoShape">
              <a:avLst/>
            </a:prstTxWarp>
          </a:bodyPr>
          <a:lstStyle>
            <a:lvl1pPr algn="l">
              <a:defRPr sz="1200"/>
            </a:lvl1pPr>
          </a:lstStyle>
          <a:p>
            <a:fld id="{5E26E1C1-BFFE-41A2-A8AA-EA5D086A57A6}" type="slidenum">
              <a:rPr lang="ar-SA" altLang="en-US"/>
              <a:pPr/>
              <a:t>‹#›</a:t>
            </a:fld>
            <a:endParaRPr lang="ar-SA"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E55C91CE-9FD9-9D01-2807-92B00FB2F56A}"/>
              </a:ext>
            </a:extLst>
          </p:cNvPr>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pPr>
              <a:defRPr/>
            </a:pPr>
            <a:endParaRPr lang="ar-SA"/>
          </a:p>
        </p:txBody>
      </p:sp>
      <p:sp>
        <p:nvSpPr>
          <p:cNvPr id="3" name="عنصر نائب للتاريخ 2">
            <a:extLst>
              <a:ext uri="{FF2B5EF4-FFF2-40B4-BE49-F238E27FC236}">
                <a16:creationId xmlns:a16="http://schemas.microsoft.com/office/drawing/2014/main" id="{34FB9B33-C269-0D9F-61CD-21E5D25C0212}"/>
              </a:ext>
            </a:extLst>
          </p:cNvPr>
          <p:cNvSpPr>
            <a:spLocks noGrp="1"/>
          </p:cNvSpPr>
          <p:nvPr>
            <p:ph type="dt" idx="1"/>
          </p:nvPr>
        </p:nvSpPr>
        <p:spPr>
          <a:xfrm>
            <a:off x="1588" y="0"/>
            <a:ext cx="2946400" cy="496888"/>
          </a:xfrm>
          <a:prstGeom prst="rect">
            <a:avLst/>
          </a:prstGeom>
        </p:spPr>
        <p:txBody>
          <a:bodyPr vert="horz" lIns="91440" tIns="45720" rIns="91440" bIns="45720" rtlCol="1"/>
          <a:lstStyle>
            <a:lvl1pPr algn="l">
              <a:defRPr sz="1200"/>
            </a:lvl1pPr>
          </a:lstStyle>
          <a:p>
            <a:pPr>
              <a:defRPr/>
            </a:pPr>
            <a:fld id="{E5224E25-895D-486F-B11B-8508EBA88219}" type="datetimeFigureOut">
              <a:rPr lang="ar-SA"/>
              <a:pPr>
                <a:defRPr/>
              </a:pPr>
              <a:t>21/03/1446</a:t>
            </a:fld>
            <a:endParaRPr lang="ar-SA"/>
          </a:p>
        </p:txBody>
      </p:sp>
      <p:sp>
        <p:nvSpPr>
          <p:cNvPr id="4" name="عنصر نائب لصورة الشريحة 3">
            <a:extLst>
              <a:ext uri="{FF2B5EF4-FFF2-40B4-BE49-F238E27FC236}">
                <a16:creationId xmlns:a16="http://schemas.microsoft.com/office/drawing/2014/main" id="{E6F18315-4F35-A4B8-3F12-8A671BE6D774}"/>
              </a:ext>
            </a:extLst>
          </p:cNvPr>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a:extLst>
              <a:ext uri="{FF2B5EF4-FFF2-40B4-BE49-F238E27FC236}">
                <a16:creationId xmlns:a16="http://schemas.microsoft.com/office/drawing/2014/main" id="{7641049C-21C3-5596-96F2-76A6B89C8831}"/>
              </a:ext>
            </a:extLst>
          </p:cNvPr>
          <p:cNvSpPr>
            <a:spLocks noGrp="1"/>
          </p:cNvSpPr>
          <p:nvPr>
            <p:ph type="body" sz="quarter" idx="3"/>
          </p:nvPr>
        </p:nvSpPr>
        <p:spPr>
          <a:xfrm>
            <a:off x="679450" y="4718050"/>
            <a:ext cx="5438775" cy="4468813"/>
          </a:xfrm>
          <a:prstGeom prst="rect">
            <a:avLst/>
          </a:prstGeom>
        </p:spPr>
        <p:txBody>
          <a:bodyPr vert="horz" lIns="91440" tIns="45720" rIns="91440" bIns="45720" rtlCol="1">
            <a:normAutofit/>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a:extLst>
              <a:ext uri="{FF2B5EF4-FFF2-40B4-BE49-F238E27FC236}">
                <a16:creationId xmlns:a16="http://schemas.microsoft.com/office/drawing/2014/main" id="{C70EEB30-BD3B-3361-0DD0-6FF6D940C801}"/>
              </a:ext>
            </a:extLst>
          </p:cNvPr>
          <p:cNvSpPr>
            <a:spLocks noGrp="1"/>
          </p:cNvSpPr>
          <p:nvPr>
            <p:ph type="ftr" sz="quarter" idx="4"/>
          </p:nvPr>
        </p:nvSpPr>
        <p:spPr>
          <a:xfrm>
            <a:off x="3851275" y="9432925"/>
            <a:ext cx="2946400" cy="496888"/>
          </a:xfrm>
          <a:prstGeom prst="rect">
            <a:avLst/>
          </a:prstGeom>
        </p:spPr>
        <p:txBody>
          <a:bodyPr vert="horz" lIns="91440" tIns="45720" rIns="91440" bIns="45720" rtlCol="1" anchor="b"/>
          <a:lstStyle>
            <a:lvl1pPr algn="r">
              <a:defRPr sz="1200"/>
            </a:lvl1pPr>
          </a:lstStyle>
          <a:p>
            <a:pPr>
              <a:defRPr/>
            </a:pPr>
            <a:endParaRPr lang="ar-SA"/>
          </a:p>
        </p:txBody>
      </p:sp>
      <p:sp>
        <p:nvSpPr>
          <p:cNvPr id="7" name="عنصر نائب لرقم الشريحة 6">
            <a:extLst>
              <a:ext uri="{FF2B5EF4-FFF2-40B4-BE49-F238E27FC236}">
                <a16:creationId xmlns:a16="http://schemas.microsoft.com/office/drawing/2014/main" id="{4917AC4F-8405-F8FB-C4A0-5082135B9D6A}"/>
              </a:ext>
            </a:extLst>
          </p:cNvPr>
          <p:cNvSpPr>
            <a:spLocks noGrp="1"/>
          </p:cNvSpPr>
          <p:nvPr>
            <p:ph type="sldNum" sz="quarter" idx="5"/>
          </p:nvPr>
        </p:nvSpPr>
        <p:spPr>
          <a:xfrm>
            <a:off x="1588" y="9432925"/>
            <a:ext cx="2946400" cy="496888"/>
          </a:xfrm>
          <a:prstGeom prst="rect">
            <a:avLst/>
          </a:prstGeom>
        </p:spPr>
        <p:txBody>
          <a:bodyPr vert="horz" wrap="square" lIns="91440" tIns="45720" rIns="91440" bIns="45720" numCol="1" anchor="b" anchorCtr="0" compatLnSpc="1">
            <a:prstTxWarp prst="textNoShape">
              <a:avLst/>
            </a:prstTxWarp>
          </a:bodyPr>
          <a:lstStyle>
            <a:lvl1pPr algn="l">
              <a:defRPr sz="1200"/>
            </a:lvl1pPr>
          </a:lstStyle>
          <a:p>
            <a:fld id="{3A7AD77E-A75F-4FDA-84AD-21795D28967E}" type="slidenum">
              <a:rPr lang="ar-SA" altLang="en-US"/>
              <a:pPr/>
              <a:t>‹#›</a:t>
            </a:fld>
            <a:endParaRPr lang="ar-SA"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عنصر نائب لصورة الشريحة 1">
            <a:extLst>
              <a:ext uri="{FF2B5EF4-FFF2-40B4-BE49-F238E27FC236}">
                <a16:creationId xmlns:a16="http://schemas.microsoft.com/office/drawing/2014/main" id="{77AEE348-F014-95BA-F65A-BDC20251F1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عنصر نائب للملاحظات 2">
            <a:extLst>
              <a:ext uri="{FF2B5EF4-FFF2-40B4-BE49-F238E27FC236}">
                <a16:creationId xmlns:a16="http://schemas.microsoft.com/office/drawing/2014/main" id="{55C70C97-C916-D56B-B546-5F8ED01374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52228" name="عنصر نائب لرقم الشريحة 3">
            <a:extLst>
              <a:ext uri="{FF2B5EF4-FFF2-40B4-BE49-F238E27FC236}">
                <a16:creationId xmlns:a16="http://schemas.microsoft.com/office/drawing/2014/main" id="{E2E4C59A-CE0B-E242-81BB-258DA3548F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750E13-145C-437E-8097-5FE883688154}" type="slidenum">
              <a:rPr lang="ar-SA" altLang="en-US"/>
              <a:pPr eaLnBrk="1" hangingPunct="1"/>
              <a:t>1</a:t>
            </a:fld>
            <a:endParaRPr lang="ar-S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عنصر نائب لصورة الشريحة 1">
            <a:extLst>
              <a:ext uri="{FF2B5EF4-FFF2-40B4-BE49-F238E27FC236}">
                <a16:creationId xmlns:a16="http://schemas.microsoft.com/office/drawing/2014/main" id="{C5709EF1-7D39-BDB1-8089-B5A486DB30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عنصر نائب للملاحظات 2">
            <a:extLst>
              <a:ext uri="{FF2B5EF4-FFF2-40B4-BE49-F238E27FC236}">
                <a16:creationId xmlns:a16="http://schemas.microsoft.com/office/drawing/2014/main" id="{48F0FEDB-41FA-F6D7-57AC-9A81D8CC62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61444" name="عنصر نائب لرقم الشريحة 3">
            <a:extLst>
              <a:ext uri="{FF2B5EF4-FFF2-40B4-BE49-F238E27FC236}">
                <a16:creationId xmlns:a16="http://schemas.microsoft.com/office/drawing/2014/main" id="{3882253F-C46F-6137-EB6B-D3570A78EF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19522F-B66A-4D2B-939E-3A250EB7C6ED}" type="slidenum">
              <a:rPr lang="ar-SA" altLang="en-US"/>
              <a:pPr eaLnBrk="1" hangingPunct="1"/>
              <a:t>10</a:t>
            </a:fld>
            <a:endParaRPr lang="ar-SA"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عنصر نائب لصورة الشريحة 1">
            <a:extLst>
              <a:ext uri="{FF2B5EF4-FFF2-40B4-BE49-F238E27FC236}">
                <a16:creationId xmlns:a16="http://schemas.microsoft.com/office/drawing/2014/main" id="{7EC258C7-8A08-7855-99FF-42BED354E6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عنصر نائب للملاحظات 2">
            <a:extLst>
              <a:ext uri="{FF2B5EF4-FFF2-40B4-BE49-F238E27FC236}">
                <a16:creationId xmlns:a16="http://schemas.microsoft.com/office/drawing/2014/main" id="{0A3DB6A6-7832-2D80-2C4F-D1749F7590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62468" name="عنصر نائب لرقم الشريحة 3">
            <a:extLst>
              <a:ext uri="{FF2B5EF4-FFF2-40B4-BE49-F238E27FC236}">
                <a16:creationId xmlns:a16="http://schemas.microsoft.com/office/drawing/2014/main" id="{35ADB842-8166-FE33-8D7B-3280244E44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6FBA82-2701-4320-9DF0-291BACF257DC}" type="slidenum">
              <a:rPr lang="ar-SA" altLang="en-US"/>
              <a:pPr eaLnBrk="1" hangingPunct="1"/>
              <a:t>11</a:t>
            </a:fld>
            <a:endParaRPr lang="ar-S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عنصر نائب لصورة الشريحة 1">
            <a:extLst>
              <a:ext uri="{FF2B5EF4-FFF2-40B4-BE49-F238E27FC236}">
                <a16:creationId xmlns:a16="http://schemas.microsoft.com/office/drawing/2014/main" id="{4275F7D9-EC2F-64B0-8A39-C7EDE70C73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عنصر نائب للملاحظات 2">
            <a:extLst>
              <a:ext uri="{FF2B5EF4-FFF2-40B4-BE49-F238E27FC236}">
                <a16:creationId xmlns:a16="http://schemas.microsoft.com/office/drawing/2014/main" id="{3363039C-5674-E56C-D3B7-5426991F0E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63492" name="عنصر نائب لرقم الشريحة 3">
            <a:extLst>
              <a:ext uri="{FF2B5EF4-FFF2-40B4-BE49-F238E27FC236}">
                <a16:creationId xmlns:a16="http://schemas.microsoft.com/office/drawing/2014/main" id="{FABD0630-100E-8378-B949-69EFB85C92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0928D4D-6AF1-4CC4-ABB5-6698A96D3D5D}" type="slidenum">
              <a:rPr lang="ar-SA" altLang="en-US"/>
              <a:pPr eaLnBrk="1" hangingPunct="1"/>
              <a:t>12</a:t>
            </a:fld>
            <a:endParaRPr lang="ar-SA"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عنصر نائب لصورة الشريحة 1">
            <a:extLst>
              <a:ext uri="{FF2B5EF4-FFF2-40B4-BE49-F238E27FC236}">
                <a16:creationId xmlns:a16="http://schemas.microsoft.com/office/drawing/2014/main" id="{0675191D-F134-29D9-99F3-2DB7E4669F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عنصر نائب للملاحظات 2">
            <a:extLst>
              <a:ext uri="{FF2B5EF4-FFF2-40B4-BE49-F238E27FC236}">
                <a16:creationId xmlns:a16="http://schemas.microsoft.com/office/drawing/2014/main" id="{87AFD31D-7949-30A8-ADED-6F9F7621C6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64516" name="عنصر نائب لرقم الشريحة 3">
            <a:extLst>
              <a:ext uri="{FF2B5EF4-FFF2-40B4-BE49-F238E27FC236}">
                <a16:creationId xmlns:a16="http://schemas.microsoft.com/office/drawing/2014/main" id="{235F3A90-B141-5F6D-3097-27BA4BCFBF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40992A-57A4-44C7-A1F3-03F6D37233D6}" type="slidenum">
              <a:rPr lang="ar-SA" altLang="en-US"/>
              <a:pPr eaLnBrk="1" hangingPunct="1"/>
              <a:t>13</a:t>
            </a:fld>
            <a:endParaRPr lang="ar-S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عنصر نائب لصورة الشريحة 1">
            <a:extLst>
              <a:ext uri="{FF2B5EF4-FFF2-40B4-BE49-F238E27FC236}">
                <a16:creationId xmlns:a16="http://schemas.microsoft.com/office/drawing/2014/main" id="{F18B94DB-5BCD-B8C0-BAE8-2DDF598F84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عنصر نائب للملاحظات 2">
            <a:extLst>
              <a:ext uri="{FF2B5EF4-FFF2-40B4-BE49-F238E27FC236}">
                <a16:creationId xmlns:a16="http://schemas.microsoft.com/office/drawing/2014/main" id="{B65F65AA-E438-D49B-E8F1-1D90AD6B7C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65540" name="عنصر نائب لرقم الشريحة 3">
            <a:extLst>
              <a:ext uri="{FF2B5EF4-FFF2-40B4-BE49-F238E27FC236}">
                <a16:creationId xmlns:a16="http://schemas.microsoft.com/office/drawing/2014/main" id="{C57D9A4A-9A03-F660-A183-996D5BEAE5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583C7C-946B-4581-BF3B-2802AC462018}" type="slidenum">
              <a:rPr lang="ar-SA" altLang="en-US"/>
              <a:pPr eaLnBrk="1" hangingPunct="1"/>
              <a:t>14</a:t>
            </a:fld>
            <a:endParaRPr lang="ar-S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عنصر نائب لصورة الشريحة 1">
            <a:extLst>
              <a:ext uri="{FF2B5EF4-FFF2-40B4-BE49-F238E27FC236}">
                <a16:creationId xmlns:a16="http://schemas.microsoft.com/office/drawing/2014/main" id="{5E7DE102-A579-C886-2E1D-6034323EEC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عنصر نائب للملاحظات 2">
            <a:extLst>
              <a:ext uri="{FF2B5EF4-FFF2-40B4-BE49-F238E27FC236}">
                <a16:creationId xmlns:a16="http://schemas.microsoft.com/office/drawing/2014/main" id="{2D1C7B50-DCF6-2B8E-E4FB-88929AA887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66564" name="عنصر نائب لرقم الشريحة 3">
            <a:extLst>
              <a:ext uri="{FF2B5EF4-FFF2-40B4-BE49-F238E27FC236}">
                <a16:creationId xmlns:a16="http://schemas.microsoft.com/office/drawing/2014/main" id="{ABDD9EF8-AE33-7399-45CB-986CAD3EB1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421CBC-070A-46BD-88B8-BF3153EE5354}" type="slidenum">
              <a:rPr lang="ar-SA" altLang="en-US"/>
              <a:pPr eaLnBrk="1" hangingPunct="1"/>
              <a:t>15</a:t>
            </a:fld>
            <a:endParaRPr lang="ar-SA"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عنصر نائب لصورة الشريحة 1">
            <a:extLst>
              <a:ext uri="{FF2B5EF4-FFF2-40B4-BE49-F238E27FC236}">
                <a16:creationId xmlns:a16="http://schemas.microsoft.com/office/drawing/2014/main" id="{6181BEA1-B95F-2E9D-6E28-BBA1B67A3A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عنصر نائب للملاحظات 2">
            <a:extLst>
              <a:ext uri="{FF2B5EF4-FFF2-40B4-BE49-F238E27FC236}">
                <a16:creationId xmlns:a16="http://schemas.microsoft.com/office/drawing/2014/main" id="{DD80D2B0-A0F5-085A-3AC8-BE2E29CFEB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67588" name="عنصر نائب لرقم الشريحة 3">
            <a:extLst>
              <a:ext uri="{FF2B5EF4-FFF2-40B4-BE49-F238E27FC236}">
                <a16:creationId xmlns:a16="http://schemas.microsoft.com/office/drawing/2014/main" id="{47C0D302-B28F-9BA7-7EAC-8C9813FADE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BB878F-1D47-4C31-9401-9423E7CDB8FB}" type="slidenum">
              <a:rPr lang="ar-SA" altLang="en-US"/>
              <a:pPr eaLnBrk="1" hangingPunct="1"/>
              <a:t>16</a:t>
            </a:fld>
            <a:endParaRPr lang="ar-SA"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عنصر نائب لصورة الشريحة 1">
            <a:extLst>
              <a:ext uri="{FF2B5EF4-FFF2-40B4-BE49-F238E27FC236}">
                <a16:creationId xmlns:a16="http://schemas.microsoft.com/office/drawing/2014/main" id="{BF61D087-99A6-AB4C-2866-255F7CF11B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عنصر نائب للملاحظات 2">
            <a:extLst>
              <a:ext uri="{FF2B5EF4-FFF2-40B4-BE49-F238E27FC236}">
                <a16:creationId xmlns:a16="http://schemas.microsoft.com/office/drawing/2014/main" id="{8CC69E8E-18E7-CCE8-4CB4-42003AE221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68612" name="عنصر نائب لرقم الشريحة 3">
            <a:extLst>
              <a:ext uri="{FF2B5EF4-FFF2-40B4-BE49-F238E27FC236}">
                <a16:creationId xmlns:a16="http://schemas.microsoft.com/office/drawing/2014/main" id="{D3C84FE9-F8F0-1BFB-5901-7EF8AE03F4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80868E-D28E-42DC-9B0E-5241BE49E3B7}" type="slidenum">
              <a:rPr lang="ar-SA" altLang="en-US"/>
              <a:pPr eaLnBrk="1" hangingPunct="1"/>
              <a:t>17</a:t>
            </a:fld>
            <a:endParaRPr lang="ar-SA"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عنصر نائب لصورة الشريحة 1">
            <a:extLst>
              <a:ext uri="{FF2B5EF4-FFF2-40B4-BE49-F238E27FC236}">
                <a16:creationId xmlns:a16="http://schemas.microsoft.com/office/drawing/2014/main" id="{AEC29639-B18A-ACD1-57F9-1E58C3DD6D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عنصر نائب للملاحظات 2">
            <a:extLst>
              <a:ext uri="{FF2B5EF4-FFF2-40B4-BE49-F238E27FC236}">
                <a16:creationId xmlns:a16="http://schemas.microsoft.com/office/drawing/2014/main" id="{75B12248-CD1C-8523-F325-9C372DFD56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69636" name="عنصر نائب لرقم الشريحة 3">
            <a:extLst>
              <a:ext uri="{FF2B5EF4-FFF2-40B4-BE49-F238E27FC236}">
                <a16:creationId xmlns:a16="http://schemas.microsoft.com/office/drawing/2014/main" id="{94BD0277-C55A-5F1E-5F2A-87BCAF19C7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7CA759-EB81-4588-91E1-88D33A3E9FE5}" type="slidenum">
              <a:rPr lang="ar-SA" altLang="en-US"/>
              <a:pPr eaLnBrk="1" hangingPunct="1"/>
              <a:t>18</a:t>
            </a:fld>
            <a:endParaRPr lang="ar-SA"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عنصر نائب لصورة الشريحة 1">
            <a:extLst>
              <a:ext uri="{FF2B5EF4-FFF2-40B4-BE49-F238E27FC236}">
                <a16:creationId xmlns:a16="http://schemas.microsoft.com/office/drawing/2014/main" id="{04A5D38F-7256-EDB2-C214-66AF2CA484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عنصر نائب للملاحظات 2">
            <a:extLst>
              <a:ext uri="{FF2B5EF4-FFF2-40B4-BE49-F238E27FC236}">
                <a16:creationId xmlns:a16="http://schemas.microsoft.com/office/drawing/2014/main" id="{DEFFA2A2-6D73-C2AE-7F25-EB8A9A0FB2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70660" name="عنصر نائب لرقم الشريحة 3">
            <a:extLst>
              <a:ext uri="{FF2B5EF4-FFF2-40B4-BE49-F238E27FC236}">
                <a16:creationId xmlns:a16="http://schemas.microsoft.com/office/drawing/2014/main" id="{24CFA2D4-A214-0910-CBCB-B41F775BDF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9358104-1606-4DD8-A748-B257FE35B9AC}" type="slidenum">
              <a:rPr lang="ar-SA" altLang="en-US"/>
              <a:pPr eaLnBrk="1" hangingPunct="1"/>
              <a:t>19</a:t>
            </a:fld>
            <a:endParaRPr lang="ar-S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عنصر نائب لصورة الشريحة 1">
            <a:extLst>
              <a:ext uri="{FF2B5EF4-FFF2-40B4-BE49-F238E27FC236}">
                <a16:creationId xmlns:a16="http://schemas.microsoft.com/office/drawing/2014/main" id="{D294135B-7D5C-70EB-37A0-E7B9897FA5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عنصر نائب للملاحظات 2">
            <a:extLst>
              <a:ext uri="{FF2B5EF4-FFF2-40B4-BE49-F238E27FC236}">
                <a16:creationId xmlns:a16="http://schemas.microsoft.com/office/drawing/2014/main" id="{B7D2013A-3B4C-2915-03CF-F003AFC388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53252" name="عنصر نائب لرقم الشريحة 3">
            <a:extLst>
              <a:ext uri="{FF2B5EF4-FFF2-40B4-BE49-F238E27FC236}">
                <a16:creationId xmlns:a16="http://schemas.microsoft.com/office/drawing/2014/main" id="{053508E9-0CB5-0451-0B25-2D48B1D134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B74EC1-5476-4F09-A5B6-EDDEC7E74A86}" type="slidenum">
              <a:rPr lang="ar-SA" altLang="en-US"/>
              <a:pPr eaLnBrk="1" hangingPunct="1"/>
              <a:t>2</a:t>
            </a:fld>
            <a:endParaRPr lang="ar-SA"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عنصر نائب لصورة الشريحة 1">
            <a:extLst>
              <a:ext uri="{FF2B5EF4-FFF2-40B4-BE49-F238E27FC236}">
                <a16:creationId xmlns:a16="http://schemas.microsoft.com/office/drawing/2014/main" id="{7673FEFF-43F4-1F8C-FEBB-39BDE8432D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عنصر نائب للملاحظات 2">
            <a:extLst>
              <a:ext uri="{FF2B5EF4-FFF2-40B4-BE49-F238E27FC236}">
                <a16:creationId xmlns:a16="http://schemas.microsoft.com/office/drawing/2014/main" id="{3FE5AB65-A11A-9527-897B-63C8344867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71684" name="عنصر نائب لرقم الشريحة 3">
            <a:extLst>
              <a:ext uri="{FF2B5EF4-FFF2-40B4-BE49-F238E27FC236}">
                <a16:creationId xmlns:a16="http://schemas.microsoft.com/office/drawing/2014/main" id="{8AB83390-2592-3BD0-F757-653D69A4AE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68C5B4-8725-4788-88C6-42C780BBAB14}" type="slidenum">
              <a:rPr lang="ar-SA" altLang="en-US"/>
              <a:pPr eaLnBrk="1" hangingPunct="1"/>
              <a:t>20</a:t>
            </a:fld>
            <a:endParaRPr lang="ar-SA"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عنصر نائب لصورة الشريحة 1">
            <a:extLst>
              <a:ext uri="{FF2B5EF4-FFF2-40B4-BE49-F238E27FC236}">
                <a16:creationId xmlns:a16="http://schemas.microsoft.com/office/drawing/2014/main" id="{245D76FD-3611-B3F8-DF23-57C14BBFF2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عنصر نائب للملاحظات 2">
            <a:extLst>
              <a:ext uri="{FF2B5EF4-FFF2-40B4-BE49-F238E27FC236}">
                <a16:creationId xmlns:a16="http://schemas.microsoft.com/office/drawing/2014/main" id="{EB5A4EA2-9696-3651-D990-3A9A98F36B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72708" name="عنصر نائب لرقم الشريحة 3">
            <a:extLst>
              <a:ext uri="{FF2B5EF4-FFF2-40B4-BE49-F238E27FC236}">
                <a16:creationId xmlns:a16="http://schemas.microsoft.com/office/drawing/2014/main" id="{4525AFAB-DA9B-5053-5416-18081B4E08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DCBE89-88F4-4E19-9E92-14D78D1D43FA}" type="slidenum">
              <a:rPr lang="ar-SA" altLang="en-US"/>
              <a:pPr eaLnBrk="1" hangingPunct="1"/>
              <a:t>21</a:t>
            </a:fld>
            <a:endParaRPr lang="ar-SA"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عنصر نائب لصورة الشريحة 1">
            <a:extLst>
              <a:ext uri="{FF2B5EF4-FFF2-40B4-BE49-F238E27FC236}">
                <a16:creationId xmlns:a16="http://schemas.microsoft.com/office/drawing/2014/main" id="{51B94F13-4945-8CCE-80AD-D4E1C0E56B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عنصر نائب للملاحظات 2">
            <a:extLst>
              <a:ext uri="{FF2B5EF4-FFF2-40B4-BE49-F238E27FC236}">
                <a16:creationId xmlns:a16="http://schemas.microsoft.com/office/drawing/2014/main" id="{2DD1FF19-B601-F25B-5D2C-7A92516693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73732" name="عنصر نائب لرقم الشريحة 3">
            <a:extLst>
              <a:ext uri="{FF2B5EF4-FFF2-40B4-BE49-F238E27FC236}">
                <a16:creationId xmlns:a16="http://schemas.microsoft.com/office/drawing/2014/main" id="{92673A1F-0EE9-94D3-BC45-465092819E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D796B1-83EB-4764-A344-0EE905EE7B18}" type="slidenum">
              <a:rPr lang="ar-SA" altLang="en-US"/>
              <a:pPr eaLnBrk="1" hangingPunct="1"/>
              <a:t>22</a:t>
            </a:fld>
            <a:endParaRPr lang="ar-SA"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عنصر نائب لصورة الشريحة 1">
            <a:extLst>
              <a:ext uri="{FF2B5EF4-FFF2-40B4-BE49-F238E27FC236}">
                <a16:creationId xmlns:a16="http://schemas.microsoft.com/office/drawing/2014/main" id="{F7670770-F00E-DB5F-69AD-AB79732D90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عنصر نائب للملاحظات 2">
            <a:extLst>
              <a:ext uri="{FF2B5EF4-FFF2-40B4-BE49-F238E27FC236}">
                <a16:creationId xmlns:a16="http://schemas.microsoft.com/office/drawing/2014/main" id="{34AAF9C3-C1FF-C78A-51BB-1B6AE4375E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74756" name="عنصر نائب لرقم الشريحة 3">
            <a:extLst>
              <a:ext uri="{FF2B5EF4-FFF2-40B4-BE49-F238E27FC236}">
                <a16:creationId xmlns:a16="http://schemas.microsoft.com/office/drawing/2014/main" id="{C1DD3969-0E3F-1562-2D08-552AAC1037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4CD95C-17F0-47C7-A8C5-181798B40A30}" type="slidenum">
              <a:rPr lang="ar-SA" altLang="en-US"/>
              <a:pPr eaLnBrk="1" hangingPunct="1"/>
              <a:t>23</a:t>
            </a:fld>
            <a:endParaRPr lang="ar-SA"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عنصر نائب لصورة الشريحة 1">
            <a:extLst>
              <a:ext uri="{FF2B5EF4-FFF2-40B4-BE49-F238E27FC236}">
                <a16:creationId xmlns:a16="http://schemas.microsoft.com/office/drawing/2014/main" id="{168C1CE5-27FD-57C6-883E-F55BE56FDC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عنصر نائب للملاحظات 2">
            <a:extLst>
              <a:ext uri="{FF2B5EF4-FFF2-40B4-BE49-F238E27FC236}">
                <a16:creationId xmlns:a16="http://schemas.microsoft.com/office/drawing/2014/main" id="{7F83AF37-CE6D-8404-8A25-38EBF16235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75780" name="عنصر نائب لرقم الشريحة 3">
            <a:extLst>
              <a:ext uri="{FF2B5EF4-FFF2-40B4-BE49-F238E27FC236}">
                <a16:creationId xmlns:a16="http://schemas.microsoft.com/office/drawing/2014/main" id="{05A467FD-6A44-DA41-FFF9-B56E54E0FD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8304C1-91AE-4A36-ACC8-21EF722A235C}" type="slidenum">
              <a:rPr lang="ar-SA" altLang="en-US"/>
              <a:pPr eaLnBrk="1" hangingPunct="1"/>
              <a:t>24</a:t>
            </a:fld>
            <a:endParaRPr lang="ar-SA"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عنصر نائب لصورة الشريحة 1">
            <a:extLst>
              <a:ext uri="{FF2B5EF4-FFF2-40B4-BE49-F238E27FC236}">
                <a16:creationId xmlns:a16="http://schemas.microsoft.com/office/drawing/2014/main" id="{137B0580-8604-6DCA-171F-2F290299C1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عنصر نائب للملاحظات 2">
            <a:extLst>
              <a:ext uri="{FF2B5EF4-FFF2-40B4-BE49-F238E27FC236}">
                <a16:creationId xmlns:a16="http://schemas.microsoft.com/office/drawing/2014/main" id="{E336D59A-3644-1E16-D046-9008B6A75A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76804" name="عنصر نائب لرقم الشريحة 3">
            <a:extLst>
              <a:ext uri="{FF2B5EF4-FFF2-40B4-BE49-F238E27FC236}">
                <a16:creationId xmlns:a16="http://schemas.microsoft.com/office/drawing/2014/main" id="{2C8652C6-7BF1-C0B1-9861-346B39EA2B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8F1D17-797E-4B5F-96FB-384F82CC3B04}" type="slidenum">
              <a:rPr lang="ar-SA" altLang="en-US"/>
              <a:pPr eaLnBrk="1" hangingPunct="1"/>
              <a:t>25</a:t>
            </a:fld>
            <a:endParaRPr lang="ar-SA"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عنصر نائب لصورة الشريحة 1">
            <a:extLst>
              <a:ext uri="{FF2B5EF4-FFF2-40B4-BE49-F238E27FC236}">
                <a16:creationId xmlns:a16="http://schemas.microsoft.com/office/drawing/2014/main" id="{CC72D338-4243-2EB2-8BB5-1821F6D2D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عنصر نائب للملاحظات 2">
            <a:extLst>
              <a:ext uri="{FF2B5EF4-FFF2-40B4-BE49-F238E27FC236}">
                <a16:creationId xmlns:a16="http://schemas.microsoft.com/office/drawing/2014/main" id="{FAE16C2D-FF4F-A237-5569-FB0E3966AF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77828" name="عنصر نائب لرقم الشريحة 3">
            <a:extLst>
              <a:ext uri="{FF2B5EF4-FFF2-40B4-BE49-F238E27FC236}">
                <a16:creationId xmlns:a16="http://schemas.microsoft.com/office/drawing/2014/main" id="{6AD7B8D5-FDCC-63A7-1170-A61BF45AE5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60AC5F-0A7C-49ED-BB43-D102722F8E6A}" type="slidenum">
              <a:rPr lang="ar-SA" altLang="en-US"/>
              <a:pPr eaLnBrk="1" hangingPunct="1"/>
              <a:t>26</a:t>
            </a:fld>
            <a:endParaRPr lang="ar-SA"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عنصر نائب لصورة الشريحة 1">
            <a:extLst>
              <a:ext uri="{FF2B5EF4-FFF2-40B4-BE49-F238E27FC236}">
                <a16:creationId xmlns:a16="http://schemas.microsoft.com/office/drawing/2014/main" id="{86328E72-5E9D-8158-F460-9E5B4254BC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عنصر نائب للملاحظات 2">
            <a:extLst>
              <a:ext uri="{FF2B5EF4-FFF2-40B4-BE49-F238E27FC236}">
                <a16:creationId xmlns:a16="http://schemas.microsoft.com/office/drawing/2014/main" id="{B4EBD2EB-86F4-633D-FDC6-E194DF117D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78852" name="عنصر نائب لرقم الشريحة 3">
            <a:extLst>
              <a:ext uri="{FF2B5EF4-FFF2-40B4-BE49-F238E27FC236}">
                <a16:creationId xmlns:a16="http://schemas.microsoft.com/office/drawing/2014/main" id="{7D13FBCC-8634-176C-5781-3917555CBE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735EDA-3E14-4E9E-AC08-C4D7CB677D83}" type="slidenum">
              <a:rPr lang="ar-SA" altLang="en-US"/>
              <a:pPr eaLnBrk="1" hangingPunct="1"/>
              <a:t>27</a:t>
            </a:fld>
            <a:endParaRPr lang="ar-SA"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عنصر نائب لصورة الشريحة 1">
            <a:extLst>
              <a:ext uri="{FF2B5EF4-FFF2-40B4-BE49-F238E27FC236}">
                <a16:creationId xmlns:a16="http://schemas.microsoft.com/office/drawing/2014/main" id="{D9569F4E-E9F6-7655-7526-215EBDC9F6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عنصر نائب للملاحظات 2">
            <a:extLst>
              <a:ext uri="{FF2B5EF4-FFF2-40B4-BE49-F238E27FC236}">
                <a16:creationId xmlns:a16="http://schemas.microsoft.com/office/drawing/2014/main" id="{6C82EE37-C687-F5C9-3A03-3BFD947CAD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79876" name="عنصر نائب لرقم الشريحة 3">
            <a:extLst>
              <a:ext uri="{FF2B5EF4-FFF2-40B4-BE49-F238E27FC236}">
                <a16:creationId xmlns:a16="http://schemas.microsoft.com/office/drawing/2014/main" id="{ABB068DD-B430-D32D-0C1B-EB6C99664E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F4393B-F3A6-491B-8D2A-35B8C5790DB8}" type="slidenum">
              <a:rPr lang="ar-SA" altLang="en-US"/>
              <a:pPr eaLnBrk="1" hangingPunct="1"/>
              <a:t>28</a:t>
            </a:fld>
            <a:endParaRPr lang="ar-SA"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عنصر نائب لصورة الشريحة 1">
            <a:extLst>
              <a:ext uri="{FF2B5EF4-FFF2-40B4-BE49-F238E27FC236}">
                <a16:creationId xmlns:a16="http://schemas.microsoft.com/office/drawing/2014/main" id="{EF56F383-5F08-4255-86A2-8AAD6C7DFA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عنصر نائب للملاحظات 2">
            <a:extLst>
              <a:ext uri="{FF2B5EF4-FFF2-40B4-BE49-F238E27FC236}">
                <a16:creationId xmlns:a16="http://schemas.microsoft.com/office/drawing/2014/main" id="{42C0B093-5CF6-5E41-F63D-086F4111D5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80900" name="عنصر نائب لرقم الشريحة 3">
            <a:extLst>
              <a:ext uri="{FF2B5EF4-FFF2-40B4-BE49-F238E27FC236}">
                <a16:creationId xmlns:a16="http://schemas.microsoft.com/office/drawing/2014/main" id="{1980A099-56DE-08A3-9937-9D42E2FBF9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7BE9AC-A8D7-4F42-BA39-9E6C38514931}" type="slidenum">
              <a:rPr lang="ar-SA" altLang="en-US"/>
              <a:pPr eaLnBrk="1" hangingPunct="1"/>
              <a:t>29</a:t>
            </a:fld>
            <a:endParaRPr lang="ar-S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عنصر نائب لصورة الشريحة 1">
            <a:extLst>
              <a:ext uri="{FF2B5EF4-FFF2-40B4-BE49-F238E27FC236}">
                <a16:creationId xmlns:a16="http://schemas.microsoft.com/office/drawing/2014/main" id="{6B231708-0C26-9B04-0A23-F06331A4AA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عنصر نائب للملاحظات 2">
            <a:extLst>
              <a:ext uri="{FF2B5EF4-FFF2-40B4-BE49-F238E27FC236}">
                <a16:creationId xmlns:a16="http://schemas.microsoft.com/office/drawing/2014/main" id="{CA2B95E3-1358-72E7-BE4C-59EC4C51EB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54276" name="عنصر نائب لرقم الشريحة 3">
            <a:extLst>
              <a:ext uri="{FF2B5EF4-FFF2-40B4-BE49-F238E27FC236}">
                <a16:creationId xmlns:a16="http://schemas.microsoft.com/office/drawing/2014/main" id="{3B0F757B-6CB9-9383-ECF3-8F9A7A903B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053E11-5F39-4984-95A6-DFC91389A4B3}" type="slidenum">
              <a:rPr lang="ar-SA" altLang="en-US"/>
              <a:pPr eaLnBrk="1" hangingPunct="1"/>
              <a:t>3</a:t>
            </a:fld>
            <a:endParaRPr lang="ar-SA"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عنصر نائب لصورة الشريحة 1">
            <a:extLst>
              <a:ext uri="{FF2B5EF4-FFF2-40B4-BE49-F238E27FC236}">
                <a16:creationId xmlns:a16="http://schemas.microsoft.com/office/drawing/2014/main" id="{7C0007D4-3B2C-1A76-9FAC-0E5088E7BE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عنصر نائب للملاحظات 2">
            <a:extLst>
              <a:ext uri="{FF2B5EF4-FFF2-40B4-BE49-F238E27FC236}">
                <a16:creationId xmlns:a16="http://schemas.microsoft.com/office/drawing/2014/main" id="{70B8E9D2-C274-0869-391A-45099D05DB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81924" name="عنصر نائب لرقم الشريحة 3">
            <a:extLst>
              <a:ext uri="{FF2B5EF4-FFF2-40B4-BE49-F238E27FC236}">
                <a16:creationId xmlns:a16="http://schemas.microsoft.com/office/drawing/2014/main" id="{3CBD0B1C-106A-59D7-5A5E-A190162D2D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15B6FC-501F-4D4E-868F-E02881848B03}" type="slidenum">
              <a:rPr lang="ar-SA" altLang="en-US"/>
              <a:pPr eaLnBrk="1" hangingPunct="1"/>
              <a:t>30</a:t>
            </a:fld>
            <a:endParaRPr lang="ar-SA"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عنصر نائب لصورة الشريحة 1">
            <a:extLst>
              <a:ext uri="{FF2B5EF4-FFF2-40B4-BE49-F238E27FC236}">
                <a16:creationId xmlns:a16="http://schemas.microsoft.com/office/drawing/2014/main" id="{708689C2-358A-91D5-3B56-0EEB655E7C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عنصر نائب للملاحظات 2">
            <a:extLst>
              <a:ext uri="{FF2B5EF4-FFF2-40B4-BE49-F238E27FC236}">
                <a16:creationId xmlns:a16="http://schemas.microsoft.com/office/drawing/2014/main" id="{43C7D904-975A-C45A-663E-000E5AEA8E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82948" name="عنصر نائب لرقم الشريحة 3">
            <a:extLst>
              <a:ext uri="{FF2B5EF4-FFF2-40B4-BE49-F238E27FC236}">
                <a16:creationId xmlns:a16="http://schemas.microsoft.com/office/drawing/2014/main" id="{8C2B9D9D-7517-370D-C936-B6ACC6A12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931883-3DCD-467A-A87E-26F8D0477AA5}" type="slidenum">
              <a:rPr lang="ar-SA" altLang="en-US"/>
              <a:pPr eaLnBrk="1" hangingPunct="1"/>
              <a:t>31</a:t>
            </a:fld>
            <a:endParaRPr lang="ar-SA"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عنصر نائب لصورة الشريحة 1">
            <a:extLst>
              <a:ext uri="{FF2B5EF4-FFF2-40B4-BE49-F238E27FC236}">
                <a16:creationId xmlns:a16="http://schemas.microsoft.com/office/drawing/2014/main" id="{5631CB12-DC2C-618A-AA32-4DCBF752C3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عنصر نائب للملاحظات 2">
            <a:extLst>
              <a:ext uri="{FF2B5EF4-FFF2-40B4-BE49-F238E27FC236}">
                <a16:creationId xmlns:a16="http://schemas.microsoft.com/office/drawing/2014/main" id="{537081E2-03D1-D74B-016C-17E12C2E91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83972" name="عنصر نائب لرقم الشريحة 3">
            <a:extLst>
              <a:ext uri="{FF2B5EF4-FFF2-40B4-BE49-F238E27FC236}">
                <a16:creationId xmlns:a16="http://schemas.microsoft.com/office/drawing/2014/main" id="{8631C9E7-3EF3-8865-EAB0-C06D244126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EDFC6C-1D31-426D-9F8D-546DDCDF323E}" type="slidenum">
              <a:rPr lang="ar-SA" altLang="en-US"/>
              <a:pPr eaLnBrk="1" hangingPunct="1"/>
              <a:t>32</a:t>
            </a:fld>
            <a:endParaRPr lang="ar-SA"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عنصر نائب لصورة الشريحة 1">
            <a:extLst>
              <a:ext uri="{FF2B5EF4-FFF2-40B4-BE49-F238E27FC236}">
                <a16:creationId xmlns:a16="http://schemas.microsoft.com/office/drawing/2014/main" id="{0FE53615-33E2-4A18-97CD-E0067B7CCC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عنصر نائب للملاحظات 2">
            <a:extLst>
              <a:ext uri="{FF2B5EF4-FFF2-40B4-BE49-F238E27FC236}">
                <a16:creationId xmlns:a16="http://schemas.microsoft.com/office/drawing/2014/main" id="{FDD05587-DC38-BAFB-F0FD-4E17824987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84996" name="عنصر نائب لرقم الشريحة 3">
            <a:extLst>
              <a:ext uri="{FF2B5EF4-FFF2-40B4-BE49-F238E27FC236}">
                <a16:creationId xmlns:a16="http://schemas.microsoft.com/office/drawing/2014/main" id="{05FB958C-1C0B-2BDA-B68A-F68248C08A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AF0DFC-AC08-4FE8-82C7-930592C690A2}" type="slidenum">
              <a:rPr lang="ar-SA" altLang="en-US"/>
              <a:pPr eaLnBrk="1" hangingPunct="1"/>
              <a:t>33</a:t>
            </a:fld>
            <a:endParaRPr lang="ar-SA"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عنصر نائب لصورة الشريحة 1">
            <a:extLst>
              <a:ext uri="{FF2B5EF4-FFF2-40B4-BE49-F238E27FC236}">
                <a16:creationId xmlns:a16="http://schemas.microsoft.com/office/drawing/2014/main" id="{61B82604-3984-4DB4-D9B8-20FF3AE929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عنصر نائب للملاحظات 2">
            <a:extLst>
              <a:ext uri="{FF2B5EF4-FFF2-40B4-BE49-F238E27FC236}">
                <a16:creationId xmlns:a16="http://schemas.microsoft.com/office/drawing/2014/main" id="{52D576EA-392A-EA6F-D7E4-E8BF2E64A9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86020" name="عنصر نائب لرقم الشريحة 3">
            <a:extLst>
              <a:ext uri="{FF2B5EF4-FFF2-40B4-BE49-F238E27FC236}">
                <a16:creationId xmlns:a16="http://schemas.microsoft.com/office/drawing/2014/main" id="{D6A195D8-F678-592D-EFE9-F4504DC756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071A01-342F-4425-89A7-7CC6B1B36148}" type="slidenum">
              <a:rPr lang="ar-SA" altLang="en-US"/>
              <a:pPr eaLnBrk="1" hangingPunct="1"/>
              <a:t>34</a:t>
            </a:fld>
            <a:endParaRPr lang="ar-SA"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عنصر نائب لصورة الشريحة 1">
            <a:extLst>
              <a:ext uri="{FF2B5EF4-FFF2-40B4-BE49-F238E27FC236}">
                <a16:creationId xmlns:a16="http://schemas.microsoft.com/office/drawing/2014/main" id="{37403C84-034F-9886-E511-964E46177A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عنصر نائب للملاحظات 2">
            <a:extLst>
              <a:ext uri="{FF2B5EF4-FFF2-40B4-BE49-F238E27FC236}">
                <a16:creationId xmlns:a16="http://schemas.microsoft.com/office/drawing/2014/main" id="{66427D55-AE03-EC51-F907-F5AEA594C5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87044" name="عنصر نائب لرقم الشريحة 3">
            <a:extLst>
              <a:ext uri="{FF2B5EF4-FFF2-40B4-BE49-F238E27FC236}">
                <a16:creationId xmlns:a16="http://schemas.microsoft.com/office/drawing/2014/main" id="{3A990CAB-6431-825C-CAE5-881E954393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14B406-9ED0-453F-ACCE-16615DE8E855}" type="slidenum">
              <a:rPr lang="ar-SA" altLang="en-US"/>
              <a:pPr eaLnBrk="1" hangingPunct="1"/>
              <a:t>35</a:t>
            </a:fld>
            <a:endParaRPr lang="ar-SA"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عنصر نائب لصورة الشريحة 1">
            <a:extLst>
              <a:ext uri="{FF2B5EF4-FFF2-40B4-BE49-F238E27FC236}">
                <a16:creationId xmlns:a16="http://schemas.microsoft.com/office/drawing/2014/main" id="{C672B7A8-4A67-F403-1E9F-FE6A4C2492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عنصر نائب للملاحظات 2">
            <a:extLst>
              <a:ext uri="{FF2B5EF4-FFF2-40B4-BE49-F238E27FC236}">
                <a16:creationId xmlns:a16="http://schemas.microsoft.com/office/drawing/2014/main" id="{552D4981-4B14-49CF-F215-CA5C1CB87B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88068" name="عنصر نائب لرقم الشريحة 3">
            <a:extLst>
              <a:ext uri="{FF2B5EF4-FFF2-40B4-BE49-F238E27FC236}">
                <a16:creationId xmlns:a16="http://schemas.microsoft.com/office/drawing/2014/main" id="{302B44B4-42AA-D25A-EEB3-811EA18ACB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6B49A7-4E0A-45B8-99AF-2C9F9AA00188}" type="slidenum">
              <a:rPr lang="ar-SA" altLang="en-US"/>
              <a:pPr eaLnBrk="1" hangingPunct="1"/>
              <a:t>36</a:t>
            </a:fld>
            <a:endParaRPr lang="ar-SA"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عنصر نائب لصورة الشريحة 1">
            <a:extLst>
              <a:ext uri="{FF2B5EF4-FFF2-40B4-BE49-F238E27FC236}">
                <a16:creationId xmlns:a16="http://schemas.microsoft.com/office/drawing/2014/main" id="{B4DA2429-C5FE-A2D6-7124-AAFAE0787C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عنصر نائب للملاحظات 2">
            <a:extLst>
              <a:ext uri="{FF2B5EF4-FFF2-40B4-BE49-F238E27FC236}">
                <a16:creationId xmlns:a16="http://schemas.microsoft.com/office/drawing/2014/main" id="{E040C08D-CDAA-67D9-FC8E-E470CA6134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89092" name="عنصر نائب لرقم الشريحة 3">
            <a:extLst>
              <a:ext uri="{FF2B5EF4-FFF2-40B4-BE49-F238E27FC236}">
                <a16:creationId xmlns:a16="http://schemas.microsoft.com/office/drawing/2014/main" id="{9E091BD2-EE98-2ABE-79C8-04C85C63D6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20EBFE-D5D4-403B-8964-2F140255D841}" type="slidenum">
              <a:rPr lang="ar-SA" altLang="en-US"/>
              <a:pPr eaLnBrk="1" hangingPunct="1"/>
              <a:t>37</a:t>
            </a:fld>
            <a:endParaRPr lang="ar-SA"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عنصر نائب لصورة الشريحة 1">
            <a:extLst>
              <a:ext uri="{FF2B5EF4-FFF2-40B4-BE49-F238E27FC236}">
                <a16:creationId xmlns:a16="http://schemas.microsoft.com/office/drawing/2014/main" id="{809A882B-7886-99F9-675E-8A8614A6AA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عنصر نائب للملاحظات 2">
            <a:extLst>
              <a:ext uri="{FF2B5EF4-FFF2-40B4-BE49-F238E27FC236}">
                <a16:creationId xmlns:a16="http://schemas.microsoft.com/office/drawing/2014/main" id="{3F736442-E086-14B4-496F-AAC2218782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90116" name="عنصر نائب لرقم الشريحة 3">
            <a:extLst>
              <a:ext uri="{FF2B5EF4-FFF2-40B4-BE49-F238E27FC236}">
                <a16:creationId xmlns:a16="http://schemas.microsoft.com/office/drawing/2014/main" id="{161FDB5E-B16E-B580-A263-F3E1E4BD52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BED115-8865-43F1-95FC-F5454C64891F}" type="slidenum">
              <a:rPr lang="ar-SA" altLang="en-US"/>
              <a:pPr eaLnBrk="1" hangingPunct="1"/>
              <a:t>38</a:t>
            </a:fld>
            <a:endParaRPr lang="ar-SA"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عنصر نائب لصورة الشريحة 1">
            <a:extLst>
              <a:ext uri="{FF2B5EF4-FFF2-40B4-BE49-F238E27FC236}">
                <a16:creationId xmlns:a16="http://schemas.microsoft.com/office/drawing/2014/main" id="{E1CAD62C-9E34-261F-5FAB-942317656E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عنصر نائب للملاحظات 2">
            <a:extLst>
              <a:ext uri="{FF2B5EF4-FFF2-40B4-BE49-F238E27FC236}">
                <a16:creationId xmlns:a16="http://schemas.microsoft.com/office/drawing/2014/main" id="{8C9B78E7-D02B-285B-B129-5910AEB5D6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91140" name="عنصر نائب لرقم الشريحة 3">
            <a:extLst>
              <a:ext uri="{FF2B5EF4-FFF2-40B4-BE49-F238E27FC236}">
                <a16:creationId xmlns:a16="http://schemas.microsoft.com/office/drawing/2014/main" id="{A17B074B-07EF-A092-E118-224C166031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FC01F3-296E-4B3C-9DD6-AA0AD8A3CF88}" type="slidenum">
              <a:rPr lang="ar-SA" altLang="en-US"/>
              <a:pPr eaLnBrk="1" hangingPunct="1"/>
              <a:t>39</a:t>
            </a:fld>
            <a:endParaRPr lang="ar-S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عنصر نائب لصورة الشريحة 1">
            <a:extLst>
              <a:ext uri="{FF2B5EF4-FFF2-40B4-BE49-F238E27FC236}">
                <a16:creationId xmlns:a16="http://schemas.microsoft.com/office/drawing/2014/main" id="{496AFE01-524F-D843-5DCE-03DA01FEEB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عنصر نائب للملاحظات 2">
            <a:extLst>
              <a:ext uri="{FF2B5EF4-FFF2-40B4-BE49-F238E27FC236}">
                <a16:creationId xmlns:a16="http://schemas.microsoft.com/office/drawing/2014/main" id="{7D149E65-43BA-AB09-F0C5-925ADE3532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55300" name="عنصر نائب لرقم الشريحة 3">
            <a:extLst>
              <a:ext uri="{FF2B5EF4-FFF2-40B4-BE49-F238E27FC236}">
                <a16:creationId xmlns:a16="http://schemas.microsoft.com/office/drawing/2014/main" id="{E728999E-357E-3F00-DCAF-172A0C2EDC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314EF3-E264-4789-B8E2-347795B0799F}" type="slidenum">
              <a:rPr lang="ar-SA" altLang="en-US"/>
              <a:pPr eaLnBrk="1" hangingPunct="1"/>
              <a:t>4</a:t>
            </a:fld>
            <a:endParaRPr lang="ar-SA"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عنصر نائب لصورة الشريحة 1">
            <a:extLst>
              <a:ext uri="{FF2B5EF4-FFF2-40B4-BE49-F238E27FC236}">
                <a16:creationId xmlns:a16="http://schemas.microsoft.com/office/drawing/2014/main" id="{599A2E44-0908-D680-BA75-EBE6E0AA1F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عنصر نائب للملاحظات 2">
            <a:extLst>
              <a:ext uri="{FF2B5EF4-FFF2-40B4-BE49-F238E27FC236}">
                <a16:creationId xmlns:a16="http://schemas.microsoft.com/office/drawing/2014/main" id="{273EBAA9-9159-B1D3-9F12-1C1D272F27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92164" name="عنصر نائب لرقم الشريحة 3">
            <a:extLst>
              <a:ext uri="{FF2B5EF4-FFF2-40B4-BE49-F238E27FC236}">
                <a16:creationId xmlns:a16="http://schemas.microsoft.com/office/drawing/2014/main" id="{97D985FE-D27F-9BE3-C2B3-E760C0F519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CE15E9-A4EA-45BC-A298-53A6D8DFB7E5}" type="slidenum">
              <a:rPr lang="ar-SA" altLang="en-US"/>
              <a:pPr eaLnBrk="1" hangingPunct="1"/>
              <a:t>40</a:t>
            </a:fld>
            <a:endParaRPr lang="ar-SA"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عنصر نائب لصورة الشريحة 1">
            <a:extLst>
              <a:ext uri="{FF2B5EF4-FFF2-40B4-BE49-F238E27FC236}">
                <a16:creationId xmlns:a16="http://schemas.microsoft.com/office/drawing/2014/main" id="{46601786-B803-9E5F-0C70-BD57A9A537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عنصر نائب للملاحظات 2">
            <a:extLst>
              <a:ext uri="{FF2B5EF4-FFF2-40B4-BE49-F238E27FC236}">
                <a16:creationId xmlns:a16="http://schemas.microsoft.com/office/drawing/2014/main" id="{E9C7CEEA-DF45-A106-B680-5A3AA0830C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93188" name="عنصر نائب لرقم الشريحة 3">
            <a:extLst>
              <a:ext uri="{FF2B5EF4-FFF2-40B4-BE49-F238E27FC236}">
                <a16:creationId xmlns:a16="http://schemas.microsoft.com/office/drawing/2014/main" id="{602446A6-3E60-50C2-95BB-DF49FAEB78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2A2714-6AD8-4427-9186-36042C87E34F}" type="slidenum">
              <a:rPr lang="ar-SA" altLang="en-US"/>
              <a:pPr eaLnBrk="1" hangingPunct="1"/>
              <a:t>41</a:t>
            </a:fld>
            <a:endParaRPr lang="ar-SA"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عنصر نائب لصورة الشريحة 1">
            <a:extLst>
              <a:ext uri="{FF2B5EF4-FFF2-40B4-BE49-F238E27FC236}">
                <a16:creationId xmlns:a16="http://schemas.microsoft.com/office/drawing/2014/main" id="{29352F18-625E-F9D6-1A7E-5AD717B502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عنصر نائب للملاحظات 2">
            <a:extLst>
              <a:ext uri="{FF2B5EF4-FFF2-40B4-BE49-F238E27FC236}">
                <a16:creationId xmlns:a16="http://schemas.microsoft.com/office/drawing/2014/main" id="{196A6E84-535F-B6AE-106D-B696DB4850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94212" name="عنصر نائب لرقم الشريحة 3">
            <a:extLst>
              <a:ext uri="{FF2B5EF4-FFF2-40B4-BE49-F238E27FC236}">
                <a16:creationId xmlns:a16="http://schemas.microsoft.com/office/drawing/2014/main" id="{47D217AF-7F01-1542-ABA4-A3D0A6C21A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49613E-8DCA-45C5-8458-F19D79C8CE46}" type="slidenum">
              <a:rPr lang="ar-SA" altLang="en-US"/>
              <a:pPr eaLnBrk="1" hangingPunct="1"/>
              <a:t>42</a:t>
            </a:fld>
            <a:endParaRPr lang="ar-SA"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عنصر نائب لصورة الشريحة 1">
            <a:extLst>
              <a:ext uri="{FF2B5EF4-FFF2-40B4-BE49-F238E27FC236}">
                <a16:creationId xmlns:a16="http://schemas.microsoft.com/office/drawing/2014/main" id="{DDAEA20B-5151-300A-B829-3EFD5B6B00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عنصر نائب للملاحظات 2">
            <a:extLst>
              <a:ext uri="{FF2B5EF4-FFF2-40B4-BE49-F238E27FC236}">
                <a16:creationId xmlns:a16="http://schemas.microsoft.com/office/drawing/2014/main" id="{70AFCBC3-784F-2492-77CD-8928E8F13C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95236" name="عنصر نائب لرقم الشريحة 3">
            <a:extLst>
              <a:ext uri="{FF2B5EF4-FFF2-40B4-BE49-F238E27FC236}">
                <a16:creationId xmlns:a16="http://schemas.microsoft.com/office/drawing/2014/main" id="{8FA60F03-8E5D-D129-7DDA-0FD6897061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D1BBA8-9857-4997-8DF8-FAD10614ABEF}" type="slidenum">
              <a:rPr lang="ar-SA" altLang="en-US"/>
              <a:pPr eaLnBrk="1" hangingPunct="1"/>
              <a:t>43</a:t>
            </a:fld>
            <a:endParaRPr lang="ar-SA"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عنصر نائب لصورة الشريحة 1">
            <a:extLst>
              <a:ext uri="{FF2B5EF4-FFF2-40B4-BE49-F238E27FC236}">
                <a16:creationId xmlns:a16="http://schemas.microsoft.com/office/drawing/2014/main" id="{C4B8A8C5-77DC-74C0-A4D0-33611F610D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عنصر نائب للملاحظات 2">
            <a:extLst>
              <a:ext uri="{FF2B5EF4-FFF2-40B4-BE49-F238E27FC236}">
                <a16:creationId xmlns:a16="http://schemas.microsoft.com/office/drawing/2014/main" id="{ADCAD1EC-42D6-B4EA-C812-0851846BD5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96260" name="عنصر نائب لرقم الشريحة 3">
            <a:extLst>
              <a:ext uri="{FF2B5EF4-FFF2-40B4-BE49-F238E27FC236}">
                <a16:creationId xmlns:a16="http://schemas.microsoft.com/office/drawing/2014/main" id="{43B4145E-1252-63E0-AD8E-A1D01F4D03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2EA22C-CE54-4D56-9653-66A55D5773A4}" type="slidenum">
              <a:rPr lang="ar-SA" altLang="en-US"/>
              <a:pPr eaLnBrk="1" hangingPunct="1"/>
              <a:t>44</a:t>
            </a:fld>
            <a:endParaRPr lang="ar-SA"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عنصر نائب لصورة الشريحة 1">
            <a:extLst>
              <a:ext uri="{FF2B5EF4-FFF2-40B4-BE49-F238E27FC236}">
                <a16:creationId xmlns:a16="http://schemas.microsoft.com/office/drawing/2014/main" id="{B178133F-CDD3-9098-42D5-80A4B5CDC8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عنصر نائب للملاحظات 2">
            <a:extLst>
              <a:ext uri="{FF2B5EF4-FFF2-40B4-BE49-F238E27FC236}">
                <a16:creationId xmlns:a16="http://schemas.microsoft.com/office/drawing/2014/main" id="{C9647898-9D69-D666-C97B-5EA3039274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97284" name="عنصر نائب لرقم الشريحة 3">
            <a:extLst>
              <a:ext uri="{FF2B5EF4-FFF2-40B4-BE49-F238E27FC236}">
                <a16:creationId xmlns:a16="http://schemas.microsoft.com/office/drawing/2014/main" id="{879B2747-427D-3AED-6C6C-2F1D22D997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C1AB05-267C-4581-A6BC-D1550F52BBD8}" type="slidenum">
              <a:rPr lang="ar-SA" altLang="en-US"/>
              <a:pPr eaLnBrk="1" hangingPunct="1"/>
              <a:t>45</a:t>
            </a:fld>
            <a:endParaRPr lang="ar-SA"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عنصر نائب لصورة الشريحة 1">
            <a:extLst>
              <a:ext uri="{FF2B5EF4-FFF2-40B4-BE49-F238E27FC236}">
                <a16:creationId xmlns:a16="http://schemas.microsoft.com/office/drawing/2014/main" id="{FBBC520D-C1A6-6FDA-13FF-CACABC9D90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عنصر نائب للملاحظات 2">
            <a:extLst>
              <a:ext uri="{FF2B5EF4-FFF2-40B4-BE49-F238E27FC236}">
                <a16:creationId xmlns:a16="http://schemas.microsoft.com/office/drawing/2014/main" id="{E9D06BF0-EB16-C6DC-C9B3-88F5919FC1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98308" name="عنصر نائب لرقم الشريحة 3">
            <a:extLst>
              <a:ext uri="{FF2B5EF4-FFF2-40B4-BE49-F238E27FC236}">
                <a16:creationId xmlns:a16="http://schemas.microsoft.com/office/drawing/2014/main" id="{D7FC37B4-C54D-F13B-8C07-2869E24169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7E9346-6046-4F1E-84A2-8EBCC36FE680}" type="slidenum">
              <a:rPr lang="ar-SA" altLang="en-US"/>
              <a:pPr eaLnBrk="1" hangingPunct="1"/>
              <a:t>46</a:t>
            </a:fld>
            <a:endParaRPr lang="ar-SA"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عنصر نائب لصورة الشريحة 1">
            <a:extLst>
              <a:ext uri="{FF2B5EF4-FFF2-40B4-BE49-F238E27FC236}">
                <a16:creationId xmlns:a16="http://schemas.microsoft.com/office/drawing/2014/main" id="{B84DA387-06BB-B228-2676-176F6B2666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عنصر نائب للملاحظات 2">
            <a:extLst>
              <a:ext uri="{FF2B5EF4-FFF2-40B4-BE49-F238E27FC236}">
                <a16:creationId xmlns:a16="http://schemas.microsoft.com/office/drawing/2014/main" id="{33092E64-B1D7-A371-48F3-237C48A544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99332" name="عنصر نائب لرقم الشريحة 3">
            <a:extLst>
              <a:ext uri="{FF2B5EF4-FFF2-40B4-BE49-F238E27FC236}">
                <a16:creationId xmlns:a16="http://schemas.microsoft.com/office/drawing/2014/main" id="{273FD7A3-AAC6-3EBC-E42C-266B1FFE5C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D084D0-9F95-499F-821C-D784150FF4B7}" type="slidenum">
              <a:rPr lang="ar-SA" altLang="en-US"/>
              <a:pPr eaLnBrk="1" hangingPunct="1"/>
              <a:t>47</a:t>
            </a:fld>
            <a:endParaRPr lang="ar-SA"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عنصر نائب لصورة الشريحة 1">
            <a:extLst>
              <a:ext uri="{FF2B5EF4-FFF2-40B4-BE49-F238E27FC236}">
                <a16:creationId xmlns:a16="http://schemas.microsoft.com/office/drawing/2014/main" id="{1983B1AD-8985-CA81-0D75-3A05BA1562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عنصر نائب للملاحظات 2">
            <a:extLst>
              <a:ext uri="{FF2B5EF4-FFF2-40B4-BE49-F238E27FC236}">
                <a16:creationId xmlns:a16="http://schemas.microsoft.com/office/drawing/2014/main" id="{88C487CB-6EAD-40F9-326F-255A3E5567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100356" name="عنصر نائب لرقم الشريحة 3">
            <a:extLst>
              <a:ext uri="{FF2B5EF4-FFF2-40B4-BE49-F238E27FC236}">
                <a16:creationId xmlns:a16="http://schemas.microsoft.com/office/drawing/2014/main" id="{BA21E9F0-0ADB-0945-0BAE-62D1CCBD07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A14E4E-A8AE-47B5-A3AD-32CDCC0029FC}" type="slidenum">
              <a:rPr lang="ar-SA" altLang="en-US"/>
              <a:pPr eaLnBrk="1" hangingPunct="1"/>
              <a:t>48</a:t>
            </a:fld>
            <a:endParaRPr lang="ar-S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عنصر نائب لصورة الشريحة 1">
            <a:extLst>
              <a:ext uri="{FF2B5EF4-FFF2-40B4-BE49-F238E27FC236}">
                <a16:creationId xmlns:a16="http://schemas.microsoft.com/office/drawing/2014/main" id="{A0EC76E1-F7CF-AD84-3DEE-994E9546CD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عنصر نائب للملاحظات 2">
            <a:extLst>
              <a:ext uri="{FF2B5EF4-FFF2-40B4-BE49-F238E27FC236}">
                <a16:creationId xmlns:a16="http://schemas.microsoft.com/office/drawing/2014/main" id="{B3CE8ED1-0DEC-BD3D-1BEE-AB92AB5091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56324" name="عنصر نائب لرقم الشريحة 3">
            <a:extLst>
              <a:ext uri="{FF2B5EF4-FFF2-40B4-BE49-F238E27FC236}">
                <a16:creationId xmlns:a16="http://schemas.microsoft.com/office/drawing/2014/main" id="{26129878-B6DA-4E5E-1E49-3D084E846B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8B5E49-D372-47E5-8744-E4F074888175}" type="slidenum">
              <a:rPr lang="ar-SA" altLang="en-US"/>
              <a:pPr eaLnBrk="1" hangingPunct="1"/>
              <a:t>5</a:t>
            </a:fld>
            <a:endParaRPr lang="ar-S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a:extLst>
              <a:ext uri="{FF2B5EF4-FFF2-40B4-BE49-F238E27FC236}">
                <a16:creationId xmlns:a16="http://schemas.microsoft.com/office/drawing/2014/main" id="{B437D42D-75B0-C7A4-C05D-64AD504D4D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a:extLst>
              <a:ext uri="{FF2B5EF4-FFF2-40B4-BE49-F238E27FC236}">
                <a16:creationId xmlns:a16="http://schemas.microsoft.com/office/drawing/2014/main" id="{44A72BA1-6D7D-1563-24B5-7CA4F182BD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57348" name="عنصر نائب لرقم الشريحة 3">
            <a:extLst>
              <a:ext uri="{FF2B5EF4-FFF2-40B4-BE49-F238E27FC236}">
                <a16:creationId xmlns:a16="http://schemas.microsoft.com/office/drawing/2014/main" id="{1D83A8FD-180F-2CD3-9C50-17579535A6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408B4D-0CD7-4968-BABB-971AC3162277}" type="slidenum">
              <a:rPr lang="ar-SA" altLang="en-US"/>
              <a:pPr eaLnBrk="1" hangingPunct="1"/>
              <a:t>6</a:t>
            </a:fld>
            <a:endParaRPr lang="ar-S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عنصر نائب لصورة الشريحة 1">
            <a:extLst>
              <a:ext uri="{FF2B5EF4-FFF2-40B4-BE49-F238E27FC236}">
                <a16:creationId xmlns:a16="http://schemas.microsoft.com/office/drawing/2014/main" id="{96944BE9-FEB0-F578-C3D9-FB8EF08D6F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عنصر نائب للملاحظات 2">
            <a:extLst>
              <a:ext uri="{FF2B5EF4-FFF2-40B4-BE49-F238E27FC236}">
                <a16:creationId xmlns:a16="http://schemas.microsoft.com/office/drawing/2014/main" id="{4215371F-09A8-A035-B0E9-AE8A66FA7B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58372" name="عنصر نائب لرقم الشريحة 3">
            <a:extLst>
              <a:ext uri="{FF2B5EF4-FFF2-40B4-BE49-F238E27FC236}">
                <a16:creationId xmlns:a16="http://schemas.microsoft.com/office/drawing/2014/main" id="{2D817F5C-63D7-0982-04BB-FFE67409B1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3B8A76-248C-4836-BD14-6619D12C61A6}" type="slidenum">
              <a:rPr lang="ar-SA" altLang="en-US"/>
              <a:pPr eaLnBrk="1" hangingPunct="1"/>
              <a:t>7</a:t>
            </a:fld>
            <a:endParaRPr lang="ar-SA"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عنصر نائب لصورة الشريحة 1">
            <a:extLst>
              <a:ext uri="{FF2B5EF4-FFF2-40B4-BE49-F238E27FC236}">
                <a16:creationId xmlns:a16="http://schemas.microsoft.com/office/drawing/2014/main" id="{3B40E223-C44C-1495-C326-FBD0440648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عنصر نائب للملاحظات 2">
            <a:extLst>
              <a:ext uri="{FF2B5EF4-FFF2-40B4-BE49-F238E27FC236}">
                <a16:creationId xmlns:a16="http://schemas.microsoft.com/office/drawing/2014/main" id="{ABBAA599-A2F4-9AC1-AAFE-654A87105E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59396" name="عنصر نائب لرقم الشريحة 3">
            <a:extLst>
              <a:ext uri="{FF2B5EF4-FFF2-40B4-BE49-F238E27FC236}">
                <a16:creationId xmlns:a16="http://schemas.microsoft.com/office/drawing/2014/main" id="{F2C0D8E1-1CE2-9AB1-F4DF-23065FA24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32DD98-0DAE-4ED5-ABC3-9B393E1606F6}" type="slidenum">
              <a:rPr lang="ar-SA" altLang="en-US"/>
              <a:pPr eaLnBrk="1" hangingPunct="1"/>
              <a:t>8</a:t>
            </a:fld>
            <a:endParaRPr lang="ar-S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عنصر نائب لصورة الشريحة 1">
            <a:extLst>
              <a:ext uri="{FF2B5EF4-FFF2-40B4-BE49-F238E27FC236}">
                <a16:creationId xmlns:a16="http://schemas.microsoft.com/office/drawing/2014/main" id="{310C7D16-2C4E-DFC7-2822-F42260FF43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عنصر نائب للملاحظات 2">
            <a:extLst>
              <a:ext uri="{FF2B5EF4-FFF2-40B4-BE49-F238E27FC236}">
                <a16:creationId xmlns:a16="http://schemas.microsoft.com/office/drawing/2014/main" id="{F92017E8-7AB7-06E2-7130-44A68BE266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a:p>
        </p:txBody>
      </p:sp>
      <p:sp>
        <p:nvSpPr>
          <p:cNvPr id="60420" name="عنصر نائب لرقم الشريحة 3">
            <a:extLst>
              <a:ext uri="{FF2B5EF4-FFF2-40B4-BE49-F238E27FC236}">
                <a16:creationId xmlns:a16="http://schemas.microsoft.com/office/drawing/2014/main" id="{1D925F23-75E6-FB3E-1F33-74E565BCCE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12044B-CA21-4671-9BEC-8CEEC660BD8F}" type="slidenum">
              <a:rPr lang="ar-SA" altLang="en-US"/>
              <a:pPr eaLnBrk="1" hangingPunct="1"/>
              <a:t>9</a:t>
            </a:fld>
            <a:endParaRPr lang="ar-S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a:extLst>
              <a:ext uri="{FF2B5EF4-FFF2-40B4-BE49-F238E27FC236}">
                <a16:creationId xmlns:a16="http://schemas.microsoft.com/office/drawing/2014/main" id="{16546B79-5B39-1B47-D259-3E24112E7136}"/>
              </a:ext>
            </a:extLst>
          </p:cNvPr>
          <p:cNvSpPr>
            <a:spLocks noGrp="1"/>
          </p:cNvSpPr>
          <p:nvPr>
            <p:ph type="dt" sz="half" idx="10"/>
          </p:nvPr>
        </p:nvSpPr>
        <p:spPr/>
        <p:txBody>
          <a:bodyPr/>
          <a:lstStyle>
            <a:lvl1pPr>
              <a:defRPr/>
            </a:lvl1pPr>
          </a:lstStyle>
          <a:p>
            <a:pPr>
              <a:defRPr/>
            </a:pPr>
            <a:fld id="{93994F6D-4C04-4514-B52D-AB0D99EF848C}" type="datetimeFigureOut">
              <a:rPr lang="ar-SA"/>
              <a:pPr>
                <a:defRPr/>
              </a:pPr>
              <a:t>21/03/1446</a:t>
            </a:fld>
            <a:endParaRPr lang="ar-SA" dirty="0"/>
          </a:p>
        </p:txBody>
      </p:sp>
      <p:sp>
        <p:nvSpPr>
          <p:cNvPr id="5" name="عنصر نائب للتذييل 4">
            <a:extLst>
              <a:ext uri="{FF2B5EF4-FFF2-40B4-BE49-F238E27FC236}">
                <a16:creationId xmlns:a16="http://schemas.microsoft.com/office/drawing/2014/main" id="{9E95CD39-7C0B-1481-994B-F149DCEE29CA}"/>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9942B897-1F94-726F-452E-DD370BDD5A09}"/>
              </a:ext>
            </a:extLst>
          </p:cNvPr>
          <p:cNvSpPr>
            <a:spLocks noGrp="1"/>
          </p:cNvSpPr>
          <p:nvPr>
            <p:ph type="sldNum" sz="quarter" idx="12"/>
          </p:nvPr>
        </p:nvSpPr>
        <p:spPr/>
        <p:txBody>
          <a:bodyPr/>
          <a:lstStyle>
            <a:lvl1pPr>
              <a:defRPr/>
            </a:lvl1pPr>
          </a:lstStyle>
          <a:p>
            <a:fld id="{A35F9F22-AB5E-4A77-96BF-043439BCFA61}" type="slidenum">
              <a:rPr lang="ar-SA" altLang="en-US"/>
              <a:pPr/>
              <a:t>‹#›</a:t>
            </a:fld>
            <a:endParaRPr lang="ar-SA" altLang="en-US"/>
          </a:p>
        </p:txBody>
      </p:sp>
    </p:spTree>
    <p:extLst>
      <p:ext uri="{BB962C8B-B14F-4D97-AF65-F5344CB8AC3E}">
        <p14:creationId xmlns:p14="http://schemas.microsoft.com/office/powerpoint/2010/main" val="1978378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B17604D-CB29-8074-87AC-0B94D861709F}"/>
              </a:ext>
            </a:extLst>
          </p:cNvPr>
          <p:cNvSpPr>
            <a:spLocks noGrp="1"/>
          </p:cNvSpPr>
          <p:nvPr>
            <p:ph type="dt" sz="half" idx="10"/>
          </p:nvPr>
        </p:nvSpPr>
        <p:spPr/>
        <p:txBody>
          <a:bodyPr/>
          <a:lstStyle>
            <a:lvl1pPr>
              <a:defRPr/>
            </a:lvl1pPr>
          </a:lstStyle>
          <a:p>
            <a:pPr>
              <a:defRPr/>
            </a:pPr>
            <a:fld id="{3E2D957E-8920-4A25-925F-9F96C60FA33C}" type="datetimeFigureOut">
              <a:rPr lang="ar-SA"/>
              <a:pPr>
                <a:defRPr/>
              </a:pPr>
              <a:t>21/03/1446</a:t>
            </a:fld>
            <a:endParaRPr lang="ar-SA" dirty="0"/>
          </a:p>
        </p:txBody>
      </p:sp>
      <p:sp>
        <p:nvSpPr>
          <p:cNvPr id="5" name="عنصر نائب للتذييل 4">
            <a:extLst>
              <a:ext uri="{FF2B5EF4-FFF2-40B4-BE49-F238E27FC236}">
                <a16:creationId xmlns:a16="http://schemas.microsoft.com/office/drawing/2014/main" id="{CA97AC80-B507-03D2-8B69-F92E5667F35D}"/>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D8F0325C-CB00-0C3F-A33C-3D3FE2607900}"/>
              </a:ext>
            </a:extLst>
          </p:cNvPr>
          <p:cNvSpPr>
            <a:spLocks noGrp="1"/>
          </p:cNvSpPr>
          <p:nvPr>
            <p:ph type="sldNum" sz="quarter" idx="12"/>
          </p:nvPr>
        </p:nvSpPr>
        <p:spPr/>
        <p:txBody>
          <a:bodyPr/>
          <a:lstStyle>
            <a:lvl1pPr>
              <a:defRPr/>
            </a:lvl1pPr>
          </a:lstStyle>
          <a:p>
            <a:fld id="{7E03DC9C-852F-4A54-B33D-AEA366B6CDF7}" type="slidenum">
              <a:rPr lang="ar-SA" altLang="en-US"/>
              <a:pPr/>
              <a:t>‹#›</a:t>
            </a:fld>
            <a:endParaRPr lang="ar-SA" altLang="en-US"/>
          </a:p>
        </p:txBody>
      </p:sp>
    </p:spTree>
    <p:extLst>
      <p:ext uri="{BB962C8B-B14F-4D97-AF65-F5344CB8AC3E}">
        <p14:creationId xmlns:p14="http://schemas.microsoft.com/office/powerpoint/2010/main" val="33694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C6C4917-53A7-8BEC-DB55-46E748531FA9}"/>
              </a:ext>
            </a:extLst>
          </p:cNvPr>
          <p:cNvSpPr>
            <a:spLocks noGrp="1"/>
          </p:cNvSpPr>
          <p:nvPr>
            <p:ph type="dt" sz="half" idx="10"/>
          </p:nvPr>
        </p:nvSpPr>
        <p:spPr/>
        <p:txBody>
          <a:bodyPr/>
          <a:lstStyle>
            <a:lvl1pPr>
              <a:defRPr/>
            </a:lvl1pPr>
          </a:lstStyle>
          <a:p>
            <a:pPr>
              <a:defRPr/>
            </a:pPr>
            <a:fld id="{FC1296B5-8B4D-49A6-B888-F90E96724815}" type="datetimeFigureOut">
              <a:rPr lang="ar-SA"/>
              <a:pPr>
                <a:defRPr/>
              </a:pPr>
              <a:t>21/03/1446</a:t>
            </a:fld>
            <a:endParaRPr lang="ar-SA" dirty="0"/>
          </a:p>
        </p:txBody>
      </p:sp>
      <p:sp>
        <p:nvSpPr>
          <p:cNvPr id="5" name="عنصر نائب للتذييل 4">
            <a:extLst>
              <a:ext uri="{FF2B5EF4-FFF2-40B4-BE49-F238E27FC236}">
                <a16:creationId xmlns:a16="http://schemas.microsoft.com/office/drawing/2014/main" id="{8149A339-22BF-268A-5EFD-32E81A8931F9}"/>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0993F296-56CF-7071-007D-A3D0F663CB70}"/>
              </a:ext>
            </a:extLst>
          </p:cNvPr>
          <p:cNvSpPr>
            <a:spLocks noGrp="1"/>
          </p:cNvSpPr>
          <p:nvPr>
            <p:ph type="sldNum" sz="quarter" idx="12"/>
          </p:nvPr>
        </p:nvSpPr>
        <p:spPr/>
        <p:txBody>
          <a:bodyPr/>
          <a:lstStyle>
            <a:lvl1pPr>
              <a:defRPr/>
            </a:lvl1pPr>
          </a:lstStyle>
          <a:p>
            <a:fld id="{A3AC10D2-DF16-40E6-A12E-A6B56A5A39B8}" type="slidenum">
              <a:rPr lang="ar-SA" altLang="en-US"/>
              <a:pPr/>
              <a:t>‹#›</a:t>
            </a:fld>
            <a:endParaRPr lang="ar-SA" altLang="en-US"/>
          </a:p>
        </p:txBody>
      </p:sp>
    </p:spTree>
    <p:extLst>
      <p:ext uri="{BB962C8B-B14F-4D97-AF65-F5344CB8AC3E}">
        <p14:creationId xmlns:p14="http://schemas.microsoft.com/office/powerpoint/2010/main" val="279601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13CC169-9163-D70F-07D0-763ACC595D3A}"/>
              </a:ext>
            </a:extLst>
          </p:cNvPr>
          <p:cNvSpPr>
            <a:spLocks noGrp="1"/>
          </p:cNvSpPr>
          <p:nvPr>
            <p:ph type="dt" sz="half" idx="10"/>
          </p:nvPr>
        </p:nvSpPr>
        <p:spPr/>
        <p:txBody>
          <a:bodyPr/>
          <a:lstStyle>
            <a:lvl1pPr>
              <a:defRPr/>
            </a:lvl1pPr>
          </a:lstStyle>
          <a:p>
            <a:pPr>
              <a:defRPr/>
            </a:pPr>
            <a:fld id="{63265D50-C5D7-439F-B1F6-1FBDDA10B628}" type="datetimeFigureOut">
              <a:rPr lang="ar-SA"/>
              <a:pPr>
                <a:defRPr/>
              </a:pPr>
              <a:t>21/03/1446</a:t>
            </a:fld>
            <a:endParaRPr lang="ar-SA" dirty="0"/>
          </a:p>
        </p:txBody>
      </p:sp>
      <p:sp>
        <p:nvSpPr>
          <p:cNvPr id="5" name="عنصر نائب للتذييل 4">
            <a:extLst>
              <a:ext uri="{FF2B5EF4-FFF2-40B4-BE49-F238E27FC236}">
                <a16:creationId xmlns:a16="http://schemas.microsoft.com/office/drawing/2014/main" id="{3241B4CC-6B7F-234E-2888-44C5D8B17C7A}"/>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A9D7DB03-8BBA-AA52-0103-7FBDF7D1FE71}"/>
              </a:ext>
            </a:extLst>
          </p:cNvPr>
          <p:cNvSpPr>
            <a:spLocks noGrp="1"/>
          </p:cNvSpPr>
          <p:nvPr>
            <p:ph type="sldNum" sz="quarter" idx="12"/>
          </p:nvPr>
        </p:nvSpPr>
        <p:spPr/>
        <p:txBody>
          <a:bodyPr/>
          <a:lstStyle>
            <a:lvl1pPr>
              <a:defRPr/>
            </a:lvl1pPr>
          </a:lstStyle>
          <a:p>
            <a:fld id="{9E8EEC30-8C0C-4150-9D1E-143B9C87396B}" type="slidenum">
              <a:rPr lang="ar-SA" altLang="en-US"/>
              <a:pPr/>
              <a:t>‹#›</a:t>
            </a:fld>
            <a:endParaRPr lang="ar-SA" altLang="en-US"/>
          </a:p>
        </p:txBody>
      </p:sp>
    </p:spTree>
    <p:extLst>
      <p:ext uri="{BB962C8B-B14F-4D97-AF65-F5344CB8AC3E}">
        <p14:creationId xmlns:p14="http://schemas.microsoft.com/office/powerpoint/2010/main" val="413721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D8A1C082-BC00-FF98-5523-BAF7F2B7DCA8}"/>
              </a:ext>
            </a:extLst>
          </p:cNvPr>
          <p:cNvSpPr>
            <a:spLocks noGrp="1"/>
          </p:cNvSpPr>
          <p:nvPr>
            <p:ph type="dt" sz="half" idx="10"/>
          </p:nvPr>
        </p:nvSpPr>
        <p:spPr/>
        <p:txBody>
          <a:bodyPr/>
          <a:lstStyle>
            <a:lvl1pPr>
              <a:defRPr/>
            </a:lvl1pPr>
          </a:lstStyle>
          <a:p>
            <a:pPr>
              <a:defRPr/>
            </a:pPr>
            <a:fld id="{2D102001-B5A0-473B-8558-ABA5EA410ECC}" type="datetimeFigureOut">
              <a:rPr lang="ar-SA"/>
              <a:pPr>
                <a:defRPr/>
              </a:pPr>
              <a:t>21/03/1446</a:t>
            </a:fld>
            <a:endParaRPr lang="ar-SA" dirty="0"/>
          </a:p>
        </p:txBody>
      </p:sp>
      <p:sp>
        <p:nvSpPr>
          <p:cNvPr id="5" name="عنصر نائب للتذييل 4">
            <a:extLst>
              <a:ext uri="{FF2B5EF4-FFF2-40B4-BE49-F238E27FC236}">
                <a16:creationId xmlns:a16="http://schemas.microsoft.com/office/drawing/2014/main" id="{AF3834CF-03D4-C76B-951C-6C0BD03F3755}"/>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B7093E98-3019-DA4B-A82F-F1EAF08D66E5}"/>
              </a:ext>
            </a:extLst>
          </p:cNvPr>
          <p:cNvSpPr>
            <a:spLocks noGrp="1"/>
          </p:cNvSpPr>
          <p:nvPr>
            <p:ph type="sldNum" sz="quarter" idx="12"/>
          </p:nvPr>
        </p:nvSpPr>
        <p:spPr/>
        <p:txBody>
          <a:bodyPr/>
          <a:lstStyle>
            <a:lvl1pPr>
              <a:defRPr/>
            </a:lvl1pPr>
          </a:lstStyle>
          <a:p>
            <a:fld id="{8A6E8A21-0713-46EF-A886-704D6AEFD591}" type="slidenum">
              <a:rPr lang="ar-SA" altLang="en-US"/>
              <a:pPr/>
              <a:t>‹#›</a:t>
            </a:fld>
            <a:endParaRPr lang="ar-SA" altLang="en-US"/>
          </a:p>
        </p:txBody>
      </p:sp>
    </p:spTree>
    <p:extLst>
      <p:ext uri="{BB962C8B-B14F-4D97-AF65-F5344CB8AC3E}">
        <p14:creationId xmlns:p14="http://schemas.microsoft.com/office/powerpoint/2010/main" val="175095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a:extLst>
              <a:ext uri="{FF2B5EF4-FFF2-40B4-BE49-F238E27FC236}">
                <a16:creationId xmlns:a16="http://schemas.microsoft.com/office/drawing/2014/main" id="{5B47025E-F804-5564-BB80-59FF046F663E}"/>
              </a:ext>
            </a:extLst>
          </p:cNvPr>
          <p:cNvSpPr>
            <a:spLocks noGrp="1"/>
          </p:cNvSpPr>
          <p:nvPr>
            <p:ph type="dt" sz="half" idx="10"/>
          </p:nvPr>
        </p:nvSpPr>
        <p:spPr/>
        <p:txBody>
          <a:bodyPr/>
          <a:lstStyle>
            <a:lvl1pPr>
              <a:defRPr/>
            </a:lvl1pPr>
          </a:lstStyle>
          <a:p>
            <a:pPr>
              <a:defRPr/>
            </a:pPr>
            <a:fld id="{C37E2415-D8F4-4FA4-85E7-2776C1A116A2}" type="datetimeFigureOut">
              <a:rPr lang="ar-SA"/>
              <a:pPr>
                <a:defRPr/>
              </a:pPr>
              <a:t>21/03/1446</a:t>
            </a:fld>
            <a:endParaRPr lang="ar-SA" dirty="0"/>
          </a:p>
        </p:txBody>
      </p:sp>
      <p:sp>
        <p:nvSpPr>
          <p:cNvPr id="6" name="عنصر نائب للتذييل 4">
            <a:extLst>
              <a:ext uri="{FF2B5EF4-FFF2-40B4-BE49-F238E27FC236}">
                <a16:creationId xmlns:a16="http://schemas.microsoft.com/office/drawing/2014/main" id="{0C21AEE9-980D-4721-C365-A602E2089589}"/>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EFDE956F-8B49-A647-0CE4-633CFD4363FC}"/>
              </a:ext>
            </a:extLst>
          </p:cNvPr>
          <p:cNvSpPr>
            <a:spLocks noGrp="1"/>
          </p:cNvSpPr>
          <p:nvPr>
            <p:ph type="sldNum" sz="quarter" idx="12"/>
          </p:nvPr>
        </p:nvSpPr>
        <p:spPr/>
        <p:txBody>
          <a:bodyPr/>
          <a:lstStyle>
            <a:lvl1pPr>
              <a:defRPr/>
            </a:lvl1pPr>
          </a:lstStyle>
          <a:p>
            <a:fld id="{708096A0-2D71-4F73-B7F9-B8364A2FE06A}" type="slidenum">
              <a:rPr lang="ar-SA" altLang="en-US"/>
              <a:pPr/>
              <a:t>‹#›</a:t>
            </a:fld>
            <a:endParaRPr lang="ar-SA" altLang="en-US"/>
          </a:p>
        </p:txBody>
      </p:sp>
    </p:spTree>
    <p:extLst>
      <p:ext uri="{BB962C8B-B14F-4D97-AF65-F5344CB8AC3E}">
        <p14:creationId xmlns:p14="http://schemas.microsoft.com/office/powerpoint/2010/main" val="90114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a:extLst>
              <a:ext uri="{FF2B5EF4-FFF2-40B4-BE49-F238E27FC236}">
                <a16:creationId xmlns:a16="http://schemas.microsoft.com/office/drawing/2014/main" id="{32CB6B67-FE42-1CDC-2790-2EDE10BEC747}"/>
              </a:ext>
            </a:extLst>
          </p:cNvPr>
          <p:cNvSpPr>
            <a:spLocks noGrp="1"/>
          </p:cNvSpPr>
          <p:nvPr>
            <p:ph type="dt" sz="half" idx="10"/>
          </p:nvPr>
        </p:nvSpPr>
        <p:spPr/>
        <p:txBody>
          <a:bodyPr/>
          <a:lstStyle>
            <a:lvl1pPr>
              <a:defRPr/>
            </a:lvl1pPr>
          </a:lstStyle>
          <a:p>
            <a:pPr>
              <a:defRPr/>
            </a:pPr>
            <a:fld id="{AB5E2610-31F7-4D20-A9AB-3078AD7584B5}" type="datetimeFigureOut">
              <a:rPr lang="ar-SA"/>
              <a:pPr>
                <a:defRPr/>
              </a:pPr>
              <a:t>21/03/1446</a:t>
            </a:fld>
            <a:endParaRPr lang="ar-SA" dirty="0"/>
          </a:p>
        </p:txBody>
      </p:sp>
      <p:sp>
        <p:nvSpPr>
          <p:cNvPr id="8" name="عنصر نائب للتذييل 4">
            <a:extLst>
              <a:ext uri="{FF2B5EF4-FFF2-40B4-BE49-F238E27FC236}">
                <a16:creationId xmlns:a16="http://schemas.microsoft.com/office/drawing/2014/main" id="{2841E9C3-E1AE-2454-0FF1-D2CA40ECE6FE}"/>
              </a:ext>
            </a:extLst>
          </p:cNvPr>
          <p:cNvSpPr>
            <a:spLocks noGrp="1"/>
          </p:cNvSpPr>
          <p:nvPr>
            <p:ph type="ftr" sz="quarter" idx="11"/>
          </p:nvPr>
        </p:nvSpPr>
        <p:spPr/>
        <p:txBody>
          <a:bodyPr/>
          <a:lstStyle>
            <a:lvl1pPr>
              <a:defRPr/>
            </a:lvl1pPr>
          </a:lstStyle>
          <a:p>
            <a:pPr>
              <a:defRPr/>
            </a:pPr>
            <a:endParaRPr lang="ar-SA"/>
          </a:p>
        </p:txBody>
      </p:sp>
      <p:sp>
        <p:nvSpPr>
          <p:cNvPr id="9" name="عنصر نائب لرقم الشريحة 5">
            <a:extLst>
              <a:ext uri="{FF2B5EF4-FFF2-40B4-BE49-F238E27FC236}">
                <a16:creationId xmlns:a16="http://schemas.microsoft.com/office/drawing/2014/main" id="{6AE09014-6CD8-E83D-73E7-9CC6B386ED5D}"/>
              </a:ext>
            </a:extLst>
          </p:cNvPr>
          <p:cNvSpPr>
            <a:spLocks noGrp="1"/>
          </p:cNvSpPr>
          <p:nvPr>
            <p:ph type="sldNum" sz="quarter" idx="12"/>
          </p:nvPr>
        </p:nvSpPr>
        <p:spPr/>
        <p:txBody>
          <a:bodyPr/>
          <a:lstStyle>
            <a:lvl1pPr>
              <a:defRPr/>
            </a:lvl1pPr>
          </a:lstStyle>
          <a:p>
            <a:fld id="{71FF204E-D63D-4018-8CA7-CE95832CA226}" type="slidenum">
              <a:rPr lang="ar-SA" altLang="en-US"/>
              <a:pPr/>
              <a:t>‹#›</a:t>
            </a:fld>
            <a:endParaRPr lang="ar-SA" altLang="en-US"/>
          </a:p>
        </p:txBody>
      </p:sp>
    </p:spTree>
    <p:extLst>
      <p:ext uri="{BB962C8B-B14F-4D97-AF65-F5344CB8AC3E}">
        <p14:creationId xmlns:p14="http://schemas.microsoft.com/office/powerpoint/2010/main" val="21272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a:extLst>
              <a:ext uri="{FF2B5EF4-FFF2-40B4-BE49-F238E27FC236}">
                <a16:creationId xmlns:a16="http://schemas.microsoft.com/office/drawing/2014/main" id="{4EDEF863-8C65-83A5-517D-D9F52CCD3C98}"/>
              </a:ext>
            </a:extLst>
          </p:cNvPr>
          <p:cNvSpPr>
            <a:spLocks noGrp="1"/>
          </p:cNvSpPr>
          <p:nvPr>
            <p:ph type="dt" sz="half" idx="10"/>
          </p:nvPr>
        </p:nvSpPr>
        <p:spPr/>
        <p:txBody>
          <a:bodyPr/>
          <a:lstStyle>
            <a:lvl1pPr>
              <a:defRPr/>
            </a:lvl1pPr>
          </a:lstStyle>
          <a:p>
            <a:pPr>
              <a:defRPr/>
            </a:pPr>
            <a:fld id="{7A2252E7-251F-416E-9435-24331657F27A}" type="datetimeFigureOut">
              <a:rPr lang="ar-SA"/>
              <a:pPr>
                <a:defRPr/>
              </a:pPr>
              <a:t>21/03/1446</a:t>
            </a:fld>
            <a:endParaRPr lang="ar-SA" dirty="0"/>
          </a:p>
        </p:txBody>
      </p:sp>
      <p:sp>
        <p:nvSpPr>
          <p:cNvPr id="4" name="عنصر نائب للتذييل 4">
            <a:extLst>
              <a:ext uri="{FF2B5EF4-FFF2-40B4-BE49-F238E27FC236}">
                <a16:creationId xmlns:a16="http://schemas.microsoft.com/office/drawing/2014/main" id="{35439890-C809-63AB-480F-085D295CC9E5}"/>
              </a:ext>
            </a:extLst>
          </p:cNvPr>
          <p:cNvSpPr>
            <a:spLocks noGrp="1"/>
          </p:cNvSpPr>
          <p:nvPr>
            <p:ph type="ftr" sz="quarter" idx="11"/>
          </p:nvPr>
        </p:nvSpPr>
        <p:spPr/>
        <p:txBody>
          <a:bodyPr/>
          <a:lstStyle>
            <a:lvl1pPr>
              <a:defRPr/>
            </a:lvl1pPr>
          </a:lstStyle>
          <a:p>
            <a:pPr>
              <a:defRPr/>
            </a:pPr>
            <a:endParaRPr lang="ar-SA"/>
          </a:p>
        </p:txBody>
      </p:sp>
      <p:sp>
        <p:nvSpPr>
          <p:cNvPr id="5" name="عنصر نائب لرقم الشريحة 5">
            <a:extLst>
              <a:ext uri="{FF2B5EF4-FFF2-40B4-BE49-F238E27FC236}">
                <a16:creationId xmlns:a16="http://schemas.microsoft.com/office/drawing/2014/main" id="{A231851B-0241-DD67-9CC4-077F10925C88}"/>
              </a:ext>
            </a:extLst>
          </p:cNvPr>
          <p:cNvSpPr>
            <a:spLocks noGrp="1"/>
          </p:cNvSpPr>
          <p:nvPr>
            <p:ph type="sldNum" sz="quarter" idx="12"/>
          </p:nvPr>
        </p:nvSpPr>
        <p:spPr/>
        <p:txBody>
          <a:bodyPr/>
          <a:lstStyle>
            <a:lvl1pPr>
              <a:defRPr/>
            </a:lvl1pPr>
          </a:lstStyle>
          <a:p>
            <a:fld id="{8BAEDE33-E3B4-418A-83AA-3DA86D242323}" type="slidenum">
              <a:rPr lang="ar-SA" altLang="en-US"/>
              <a:pPr/>
              <a:t>‹#›</a:t>
            </a:fld>
            <a:endParaRPr lang="ar-SA" altLang="en-US"/>
          </a:p>
        </p:txBody>
      </p:sp>
    </p:spTree>
    <p:extLst>
      <p:ext uri="{BB962C8B-B14F-4D97-AF65-F5344CB8AC3E}">
        <p14:creationId xmlns:p14="http://schemas.microsoft.com/office/powerpoint/2010/main" val="59548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a:extLst>
              <a:ext uri="{FF2B5EF4-FFF2-40B4-BE49-F238E27FC236}">
                <a16:creationId xmlns:a16="http://schemas.microsoft.com/office/drawing/2014/main" id="{BBACF569-6CFC-FD92-1668-65795AAE26CF}"/>
              </a:ext>
            </a:extLst>
          </p:cNvPr>
          <p:cNvSpPr>
            <a:spLocks noGrp="1"/>
          </p:cNvSpPr>
          <p:nvPr>
            <p:ph type="dt" sz="half" idx="10"/>
          </p:nvPr>
        </p:nvSpPr>
        <p:spPr/>
        <p:txBody>
          <a:bodyPr/>
          <a:lstStyle>
            <a:lvl1pPr>
              <a:defRPr/>
            </a:lvl1pPr>
          </a:lstStyle>
          <a:p>
            <a:pPr>
              <a:defRPr/>
            </a:pPr>
            <a:fld id="{6ED54B20-F59E-4797-87D2-592E69D47C96}" type="datetimeFigureOut">
              <a:rPr lang="ar-SA"/>
              <a:pPr>
                <a:defRPr/>
              </a:pPr>
              <a:t>21/03/1446</a:t>
            </a:fld>
            <a:endParaRPr lang="ar-SA" dirty="0"/>
          </a:p>
        </p:txBody>
      </p:sp>
      <p:sp>
        <p:nvSpPr>
          <p:cNvPr id="3" name="عنصر نائب للتذييل 4">
            <a:extLst>
              <a:ext uri="{FF2B5EF4-FFF2-40B4-BE49-F238E27FC236}">
                <a16:creationId xmlns:a16="http://schemas.microsoft.com/office/drawing/2014/main" id="{48DA7288-AA89-DC57-95CC-2D1FD5F7DFAC}"/>
              </a:ext>
            </a:extLst>
          </p:cNvPr>
          <p:cNvSpPr>
            <a:spLocks noGrp="1"/>
          </p:cNvSpPr>
          <p:nvPr>
            <p:ph type="ftr" sz="quarter" idx="11"/>
          </p:nvPr>
        </p:nvSpPr>
        <p:spPr/>
        <p:txBody>
          <a:bodyPr/>
          <a:lstStyle>
            <a:lvl1pPr>
              <a:defRPr/>
            </a:lvl1pPr>
          </a:lstStyle>
          <a:p>
            <a:pPr>
              <a:defRPr/>
            </a:pPr>
            <a:endParaRPr lang="ar-SA"/>
          </a:p>
        </p:txBody>
      </p:sp>
      <p:sp>
        <p:nvSpPr>
          <p:cNvPr id="4" name="عنصر نائب لرقم الشريحة 5">
            <a:extLst>
              <a:ext uri="{FF2B5EF4-FFF2-40B4-BE49-F238E27FC236}">
                <a16:creationId xmlns:a16="http://schemas.microsoft.com/office/drawing/2014/main" id="{FF983353-78B2-8AF1-87B4-45E7E9DF44B9}"/>
              </a:ext>
            </a:extLst>
          </p:cNvPr>
          <p:cNvSpPr>
            <a:spLocks noGrp="1"/>
          </p:cNvSpPr>
          <p:nvPr>
            <p:ph type="sldNum" sz="quarter" idx="12"/>
          </p:nvPr>
        </p:nvSpPr>
        <p:spPr/>
        <p:txBody>
          <a:bodyPr/>
          <a:lstStyle>
            <a:lvl1pPr>
              <a:defRPr/>
            </a:lvl1pPr>
          </a:lstStyle>
          <a:p>
            <a:fld id="{5CE04032-B9A9-4335-9E6C-04861CC5B15A}" type="slidenum">
              <a:rPr lang="ar-SA" altLang="en-US"/>
              <a:pPr/>
              <a:t>‹#›</a:t>
            </a:fld>
            <a:endParaRPr lang="ar-SA" altLang="en-US"/>
          </a:p>
        </p:txBody>
      </p:sp>
    </p:spTree>
    <p:extLst>
      <p:ext uri="{BB962C8B-B14F-4D97-AF65-F5344CB8AC3E}">
        <p14:creationId xmlns:p14="http://schemas.microsoft.com/office/powerpoint/2010/main" val="352538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A5050CC8-9251-DD78-0B69-33F1A3D28BA9}"/>
              </a:ext>
            </a:extLst>
          </p:cNvPr>
          <p:cNvSpPr>
            <a:spLocks noGrp="1"/>
          </p:cNvSpPr>
          <p:nvPr>
            <p:ph type="dt" sz="half" idx="10"/>
          </p:nvPr>
        </p:nvSpPr>
        <p:spPr/>
        <p:txBody>
          <a:bodyPr/>
          <a:lstStyle>
            <a:lvl1pPr>
              <a:defRPr/>
            </a:lvl1pPr>
          </a:lstStyle>
          <a:p>
            <a:pPr>
              <a:defRPr/>
            </a:pPr>
            <a:fld id="{5C3D170F-B551-4E12-B080-86C8505E9A9B}" type="datetimeFigureOut">
              <a:rPr lang="ar-SA"/>
              <a:pPr>
                <a:defRPr/>
              </a:pPr>
              <a:t>21/03/1446</a:t>
            </a:fld>
            <a:endParaRPr lang="ar-SA" dirty="0"/>
          </a:p>
        </p:txBody>
      </p:sp>
      <p:sp>
        <p:nvSpPr>
          <p:cNvPr id="6" name="عنصر نائب للتذييل 4">
            <a:extLst>
              <a:ext uri="{FF2B5EF4-FFF2-40B4-BE49-F238E27FC236}">
                <a16:creationId xmlns:a16="http://schemas.microsoft.com/office/drawing/2014/main" id="{B446623A-F318-0730-A3D9-F4986A039E07}"/>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D2607BFF-9FCA-2F5B-1391-8131F7B92FD2}"/>
              </a:ext>
            </a:extLst>
          </p:cNvPr>
          <p:cNvSpPr>
            <a:spLocks noGrp="1"/>
          </p:cNvSpPr>
          <p:nvPr>
            <p:ph type="sldNum" sz="quarter" idx="12"/>
          </p:nvPr>
        </p:nvSpPr>
        <p:spPr/>
        <p:txBody>
          <a:bodyPr/>
          <a:lstStyle>
            <a:lvl1pPr>
              <a:defRPr/>
            </a:lvl1pPr>
          </a:lstStyle>
          <a:p>
            <a:fld id="{E0CA0265-488E-446F-9486-6225E6ED7321}" type="slidenum">
              <a:rPr lang="ar-SA" altLang="en-US"/>
              <a:pPr/>
              <a:t>‹#›</a:t>
            </a:fld>
            <a:endParaRPr lang="ar-SA" altLang="en-US"/>
          </a:p>
        </p:txBody>
      </p:sp>
    </p:spTree>
    <p:extLst>
      <p:ext uri="{BB962C8B-B14F-4D97-AF65-F5344CB8AC3E}">
        <p14:creationId xmlns:p14="http://schemas.microsoft.com/office/powerpoint/2010/main" val="411935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221EA40B-3AD9-A291-F2E3-3E3366D14613}"/>
              </a:ext>
            </a:extLst>
          </p:cNvPr>
          <p:cNvSpPr>
            <a:spLocks noGrp="1"/>
          </p:cNvSpPr>
          <p:nvPr>
            <p:ph type="dt" sz="half" idx="10"/>
          </p:nvPr>
        </p:nvSpPr>
        <p:spPr/>
        <p:txBody>
          <a:bodyPr/>
          <a:lstStyle>
            <a:lvl1pPr>
              <a:defRPr/>
            </a:lvl1pPr>
          </a:lstStyle>
          <a:p>
            <a:pPr>
              <a:defRPr/>
            </a:pPr>
            <a:fld id="{B7D06F70-919C-44B0-A284-69ACD3B0A6D8}" type="datetimeFigureOut">
              <a:rPr lang="ar-SA"/>
              <a:pPr>
                <a:defRPr/>
              </a:pPr>
              <a:t>21/03/1446</a:t>
            </a:fld>
            <a:endParaRPr lang="ar-SA" dirty="0"/>
          </a:p>
        </p:txBody>
      </p:sp>
      <p:sp>
        <p:nvSpPr>
          <p:cNvPr id="6" name="عنصر نائب للتذييل 4">
            <a:extLst>
              <a:ext uri="{FF2B5EF4-FFF2-40B4-BE49-F238E27FC236}">
                <a16:creationId xmlns:a16="http://schemas.microsoft.com/office/drawing/2014/main" id="{24BF380E-7FEA-7E35-6A93-BB448F26B36B}"/>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6440CB6D-0CC9-ABE6-E422-02CC0AC3AD11}"/>
              </a:ext>
            </a:extLst>
          </p:cNvPr>
          <p:cNvSpPr>
            <a:spLocks noGrp="1"/>
          </p:cNvSpPr>
          <p:nvPr>
            <p:ph type="sldNum" sz="quarter" idx="12"/>
          </p:nvPr>
        </p:nvSpPr>
        <p:spPr/>
        <p:txBody>
          <a:bodyPr/>
          <a:lstStyle>
            <a:lvl1pPr>
              <a:defRPr/>
            </a:lvl1pPr>
          </a:lstStyle>
          <a:p>
            <a:fld id="{9D1AA3C2-ABA1-4E58-8711-DF6987415E6A}" type="slidenum">
              <a:rPr lang="ar-SA" altLang="en-US"/>
              <a:pPr/>
              <a:t>‹#›</a:t>
            </a:fld>
            <a:endParaRPr lang="ar-SA" altLang="en-US"/>
          </a:p>
        </p:txBody>
      </p:sp>
    </p:spTree>
    <p:extLst>
      <p:ext uri="{BB962C8B-B14F-4D97-AF65-F5344CB8AC3E}">
        <p14:creationId xmlns:p14="http://schemas.microsoft.com/office/powerpoint/2010/main" val="304728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عنصر نائب للعنوان 1">
            <a:extLst>
              <a:ext uri="{FF2B5EF4-FFF2-40B4-BE49-F238E27FC236}">
                <a16:creationId xmlns:a16="http://schemas.microsoft.com/office/drawing/2014/main" id="{A9CB72A3-FEDA-B362-016E-91D7520A52C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a:t>انقر لتحرير نمط العنوان الرئيسي</a:t>
            </a:r>
          </a:p>
        </p:txBody>
      </p:sp>
      <p:sp>
        <p:nvSpPr>
          <p:cNvPr id="1027" name="عنصر نائب للنص 2">
            <a:extLst>
              <a:ext uri="{FF2B5EF4-FFF2-40B4-BE49-F238E27FC236}">
                <a16:creationId xmlns:a16="http://schemas.microsoft.com/office/drawing/2014/main" id="{31055456-65A1-F1B9-7E56-D22288EE475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p>
        </p:txBody>
      </p:sp>
      <p:sp>
        <p:nvSpPr>
          <p:cNvPr id="4" name="عنصر نائب للتاريخ 3">
            <a:extLst>
              <a:ext uri="{FF2B5EF4-FFF2-40B4-BE49-F238E27FC236}">
                <a16:creationId xmlns:a16="http://schemas.microsoft.com/office/drawing/2014/main" id="{1BDD901B-7DD4-61F5-DD97-337E3E12DDC1}"/>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22A0303-7460-418E-9096-5F5100C02EE5}" type="datetimeFigureOut">
              <a:rPr lang="ar-SA"/>
              <a:pPr>
                <a:defRPr/>
              </a:pPr>
              <a:t>21/03/1446</a:t>
            </a:fld>
            <a:endParaRPr lang="ar-SA" dirty="0"/>
          </a:p>
        </p:txBody>
      </p:sp>
      <p:sp>
        <p:nvSpPr>
          <p:cNvPr id="5" name="عنصر نائب للتذييل 4">
            <a:extLst>
              <a:ext uri="{FF2B5EF4-FFF2-40B4-BE49-F238E27FC236}">
                <a16:creationId xmlns:a16="http://schemas.microsoft.com/office/drawing/2014/main" id="{BFEA6D62-1576-B2C4-858C-497DB067560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عنصر نائب لرقم الشريحة 5">
            <a:extLst>
              <a:ext uri="{FF2B5EF4-FFF2-40B4-BE49-F238E27FC236}">
                <a16:creationId xmlns:a16="http://schemas.microsoft.com/office/drawing/2014/main" id="{C6A1711D-F1AC-B08A-59E6-6AE2B0FCB267}"/>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panose="020F0502020204030204" pitchFamily="34" charset="0"/>
              </a:defRPr>
            </a:lvl1pPr>
          </a:lstStyle>
          <a:p>
            <a:fld id="{27A11699-82B0-4441-B7A8-74E0BF55A02D}" type="slidenum">
              <a:rPr lang="ar-SA" altLang="en-US"/>
              <a:pPr/>
              <a:t>‹#›</a:t>
            </a:fld>
            <a:endParaRPr lang="ar-S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94946E1D-988D-938B-B7A0-858C79EE943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2">
            <a:extLst>
              <a:ext uri="{FF2B5EF4-FFF2-40B4-BE49-F238E27FC236}">
                <a16:creationId xmlns:a16="http://schemas.microsoft.com/office/drawing/2014/main" id="{6D2B8398-6D7A-0432-531A-8093BC52E653}"/>
              </a:ext>
            </a:extLst>
          </p:cNvPr>
          <p:cNvSpPr/>
          <p:nvPr/>
        </p:nvSpPr>
        <p:spPr>
          <a:xfrm>
            <a:off x="2643174" y="2643182"/>
            <a:ext cx="4395755" cy="923330"/>
          </a:xfrm>
          <a:prstGeom prst="rect">
            <a:avLst/>
          </a:prstGeom>
          <a:noFill/>
        </p:spPr>
        <p:txBody>
          <a:bodyPr wrap="none">
            <a:spAutoFit/>
          </a:bodyPr>
          <a:lstStyle/>
          <a:p>
            <a:pPr algn="ctr">
              <a:defRPr/>
            </a:pPr>
            <a:r>
              <a:rPr lang="ar-SA" sz="5400" dirty="0">
                <a:ln w="18415" cmpd="sng">
                  <a:solidFill>
                    <a:srgbClr val="FFFFFF"/>
                  </a:solidFill>
                  <a:prstDash val="solid"/>
                </a:ln>
                <a:solidFill>
                  <a:srgbClr val="FFFFFF"/>
                </a:solidFill>
                <a:effectLst>
                  <a:outerShdw blurRad="63500" dir="3600000" algn="tl" rotWithShape="0">
                    <a:srgbClr val="000000">
                      <a:alpha val="70000"/>
                    </a:srgbClr>
                  </a:outerShdw>
                </a:effectLst>
              </a:rPr>
              <a:t>بسم الله الرحمن الرحيم</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مجموعة 9">
            <a:extLst>
              <a:ext uri="{FF2B5EF4-FFF2-40B4-BE49-F238E27FC236}">
                <a16:creationId xmlns:a16="http://schemas.microsoft.com/office/drawing/2014/main" id="{387A67D6-7F9C-6EF7-CD2A-5F51165EA1EA}"/>
              </a:ext>
            </a:extLst>
          </p:cNvPr>
          <p:cNvGrpSpPr>
            <a:grpSpLocks/>
          </p:cNvGrpSpPr>
          <p:nvPr/>
        </p:nvGrpSpPr>
        <p:grpSpPr bwMode="auto">
          <a:xfrm>
            <a:off x="-142875" y="214313"/>
            <a:ext cx="9286875" cy="6858000"/>
            <a:chOff x="0" y="0"/>
            <a:chExt cx="9144000" cy="6858000"/>
          </a:xfrm>
        </p:grpSpPr>
        <p:pic>
          <p:nvPicPr>
            <p:cNvPr id="11270" name="صورة 6" descr="صورة1.jpg">
              <a:extLst>
                <a:ext uri="{FF2B5EF4-FFF2-40B4-BE49-F238E27FC236}">
                  <a16:creationId xmlns:a16="http://schemas.microsoft.com/office/drawing/2014/main" id="{D0C3188A-9907-AAE6-5B43-4B955EE259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صورة 8" descr="http://albayan.edu.sa/e_school/images/logo_school.png">
              <a:extLst>
                <a:ext uri="{FF2B5EF4-FFF2-40B4-BE49-F238E27FC236}">
                  <a16:creationId xmlns:a16="http://schemas.microsoft.com/office/drawing/2014/main" id="{D36C5F4D-8D05-CF5E-841D-34AC184B4C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مستطيل 26">
            <a:extLst>
              <a:ext uri="{FF2B5EF4-FFF2-40B4-BE49-F238E27FC236}">
                <a16:creationId xmlns:a16="http://schemas.microsoft.com/office/drawing/2014/main" id="{EB86BEEF-BEB3-D0A2-08BF-CE2815EE19F6}"/>
              </a:ext>
            </a:extLst>
          </p:cNvPr>
          <p:cNvSpPr/>
          <p:nvPr/>
        </p:nvSpPr>
        <p:spPr>
          <a:xfrm>
            <a:off x="0" y="3071810"/>
            <a:ext cx="9001156" cy="2482667"/>
          </a:xfrm>
          <a:prstGeom prst="rect">
            <a:avLst/>
          </a:prstGeom>
          <a:noFill/>
        </p:spPr>
        <p:txBody>
          <a:bodyPr>
            <a:spAutoFit/>
          </a:bodyPr>
          <a:lstStyle/>
          <a:p>
            <a:pPr algn="ctr" fontAlgn="auto">
              <a:lnSpc>
                <a:spcPct val="150000"/>
              </a:lnSpc>
              <a:spcBef>
                <a:spcPts val="0"/>
              </a:spcBef>
              <a:spcAft>
                <a:spcPts val="0"/>
              </a:spcAft>
              <a:defRPr/>
            </a:pPr>
            <a:r>
              <a:rPr lang="ar-SA" sz="3600" dirty="0"/>
              <a:t>قيمة العدالة ، قيمة المنهاج الثابت ، قيمة العلم ، قيمة الحمد قيمة تفقد الرعية ، قيمة عدم المعاجلة في  العقوبة</a:t>
            </a:r>
          </a:p>
          <a:p>
            <a:pPr algn="ctr" fontAlgn="auto">
              <a:lnSpc>
                <a:spcPct val="150000"/>
              </a:lnSpc>
              <a:spcBef>
                <a:spcPts val="0"/>
              </a:spcBef>
              <a:spcAft>
                <a:spcPts val="0"/>
              </a:spcAft>
              <a:defRPr/>
            </a:pPr>
            <a:r>
              <a:rPr lang="ar-SA" sz="3600" dirty="0"/>
              <a:t> قيمة المعاملة الراقية</a:t>
            </a:r>
            <a:endParaRPr lang="ar-SA" sz="3600" dirty="0">
              <a:ln w="18000">
                <a:solidFill>
                  <a:schemeClr val="accent2">
                    <a:satMod val="140000"/>
                  </a:schemeClr>
                </a:solidFill>
                <a:prstDash val="solid"/>
                <a:miter lim="800000"/>
              </a:ln>
              <a:solidFill>
                <a:srgbClr val="0066CC"/>
              </a:solidFill>
              <a:effectLst>
                <a:outerShdw blurRad="25500" dist="23000" dir="7020000" algn="tl">
                  <a:srgbClr val="000000">
                    <a:alpha val="50000"/>
                  </a:srgbClr>
                </a:outerShdw>
              </a:effectLst>
            </a:endParaRPr>
          </a:p>
        </p:txBody>
      </p:sp>
      <p:sp>
        <p:nvSpPr>
          <p:cNvPr id="29" name="سحابة 28">
            <a:extLst>
              <a:ext uri="{FF2B5EF4-FFF2-40B4-BE49-F238E27FC236}">
                <a16:creationId xmlns:a16="http://schemas.microsoft.com/office/drawing/2014/main" id="{662ACE9A-BAE3-08A1-8401-6A1A3D6BF326}"/>
              </a:ext>
            </a:extLst>
          </p:cNvPr>
          <p:cNvSpPr/>
          <p:nvPr/>
        </p:nvSpPr>
        <p:spPr>
          <a:xfrm>
            <a:off x="3143250" y="1643063"/>
            <a:ext cx="3071813" cy="1000125"/>
          </a:xfrm>
          <a:prstGeom prst="cloud">
            <a:avLst/>
          </a:prstGeom>
          <a:solidFill>
            <a:srgbClr val="FFFF99"/>
          </a:solidFill>
        </p:spPr>
        <p:style>
          <a:lnRef idx="1">
            <a:schemeClr val="accent6"/>
          </a:lnRef>
          <a:fillRef idx="1003">
            <a:schemeClr val="lt1"/>
          </a:fillRef>
          <a:effectRef idx="1">
            <a:schemeClr val="accent6"/>
          </a:effectRef>
          <a:fontRef idx="minor">
            <a:schemeClr val="dk1"/>
          </a:fontRef>
        </p:style>
        <p:txBody>
          <a:bodyPr rtlCol="1" anchor="ctr"/>
          <a:lstStyle/>
          <a:p>
            <a:pPr algn="ctr">
              <a:defRPr/>
            </a:pPr>
            <a:endParaRPr lang="ar-SA" dirty="0"/>
          </a:p>
        </p:txBody>
      </p:sp>
      <p:sp>
        <p:nvSpPr>
          <p:cNvPr id="31" name="مستطيل 30">
            <a:extLst>
              <a:ext uri="{FF2B5EF4-FFF2-40B4-BE49-F238E27FC236}">
                <a16:creationId xmlns:a16="http://schemas.microsoft.com/office/drawing/2014/main" id="{AC2F3B24-4FC0-DB55-C840-DB0A153ECBEE}"/>
              </a:ext>
            </a:extLst>
          </p:cNvPr>
          <p:cNvSpPr/>
          <p:nvPr/>
        </p:nvSpPr>
        <p:spPr>
          <a:xfrm>
            <a:off x="3946695" y="1714488"/>
            <a:ext cx="1632178" cy="707886"/>
          </a:xfrm>
          <a:prstGeom prst="rect">
            <a:avLst/>
          </a:prstGeom>
        </p:spPr>
        <p:txBody>
          <a:bodyPr wrap="none">
            <a:spAutoFit/>
          </a:bodyPr>
          <a:lstStyle/>
          <a:p>
            <a:pPr>
              <a:defRPr/>
            </a:pPr>
            <a:r>
              <a:rPr lang="ar-SA" sz="4000" dirty="0">
                <a:ln>
                  <a:solidFill>
                    <a:srgbClr val="C00000"/>
                  </a:solidFill>
                </a:ln>
                <a:solidFill>
                  <a:srgbClr val="0066FF"/>
                </a:solidFill>
              </a:rPr>
              <a:t>جيل القيم</a:t>
            </a:r>
            <a:endParaRPr lang="ar-SA"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مجموعة 9">
            <a:extLst>
              <a:ext uri="{FF2B5EF4-FFF2-40B4-BE49-F238E27FC236}">
                <a16:creationId xmlns:a16="http://schemas.microsoft.com/office/drawing/2014/main" id="{A4892A5D-843A-7556-D4B9-FE88F6CAAD03}"/>
              </a:ext>
            </a:extLst>
          </p:cNvPr>
          <p:cNvGrpSpPr>
            <a:grpSpLocks/>
          </p:cNvGrpSpPr>
          <p:nvPr/>
        </p:nvGrpSpPr>
        <p:grpSpPr bwMode="auto">
          <a:xfrm>
            <a:off x="-142875" y="214313"/>
            <a:ext cx="9286875" cy="6858000"/>
            <a:chOff x="0" y="0"/>
            <a:chExt cx="9144000" cy="6858000"/>
          </a:xfrm>
        </p:grpSpPr>
        <p:pic>
          <p:nvPicPr>
            <p:cNvPr id="12294" name="صورة 6" descr="صورة1.jpg">
              <a:extLst>
                <a:ext uri="{FF2B5EF4-FFF2-40B4-BE49-F238E27FC236}">
                  <a16:creationId xmlns:a16="http://schemas.microsoft.com/office/drawing/2014/main" id="{FB05EB47-E921-684F-7538-3E93FBB60B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صورة 8" descr="http://albayan.edu.sa/e_school/images/logo_school.png">
              <a:extLst>
                <a:ext uri="{FF2B5EF4-FFF2-40B4-BE49-F238E27FC236}">
                  <a16:creationId xmlns:a16="http://schemas.microsoft.com/office/drawing/2014/main" id="{9F676F83-0B49-889F-4C38-805B6EC7D9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سحابة 28">
            <a:extLst>
              <a:ext uri="{FF2B5EF4-FFF2-40B4-BE49-F238E27FC236}">
                <a16:creationId xmlns:a16="http://schemas.microsoft.com/office/drawing/2014/main" id="{578991A7-4F4E-5EAF-6EB7-7777F43B436D}"/>
              </a:ext>
            </a:extLst>
          </p:cNvPr>
          <p:cNvSpPr/>
          <p:nvPr/>
        </p:nvSpPr>
        <p:spPr>
          <a:xfrm>
            <a:off x="3143250" y="1643063"/>
            <a:ext cx="3071813" cy="1000125"/>
          </a:xfrm>
          <a:prstGeom prst="cloud">
            <a:avLst/>
          </a:prstGeom>
          <a:solidFill>
            <a:srgbClr val="FFFF99"/>
          </a:solidFill>
        </p:spPr>
        <p:style>
          <a:lnRef idx="1">
            <a:schemeClr val="accent6"/>
          </a:lnRef>
          <a:fillRef idx="1003">
            <a:schemeClr val="lt1"/>
          </a:fillRef>
          <a:effectRef idx="1">
            <a:schemeClr val="accent6"/>
          </a:effectRef>
          <a:fontRef idx="minor">
            <a:schemeClr val="dk1"/>
          </a:fontRef>
        </p:style>
        <p:txBody>
          <a:bodyPr rtlCol="1" anchor="ctr"/>
          <a:lstStyle/>
          <a:p>
            <a:pPr algn="ctr">
              <a:defRPr/>
            </a:pPr>
            <a:endParaRPr lang="ar-SA" dirty="0"/>
          </a:p>
        </p:txBody>
      </p:sp>
      <p:sp>
        <p:nvSpPr>
          <p:cNvPr id="31" name="مستطيل 30">
            <a:extLst>
              <a:ext uri="{FF2B5EF4-FFF2-40B4-BE49-F238E27FC236}">
                <a16:creationId xmlns:a16="http://schemas.microsoft.com/office/drawing/2014/main" id="{EFB9FA57-E6B0-A239-13B8-F3A898A1C8B6}"/>
              </a:ext>
            </a:extLst>
          </p:cNvPr>
          <p:cNvSpPr/>
          <p:nvPr/>
        </p:nvSpPr>
        <p:spPr>
          <a:xfrm>
            <a:off x="3357554" y="1643050"/>
            <a:ext cx="2565126" cy="707886"/>
          </a:xfrm>
          <a:prstGeom prst="rect">
            <a:avLst/>
          </a:prstGeom>
        </p:spPr>
        <p:txBody>
          <a:bodyPr wrap="none">
            <a:spAutoFit/>
          </a:bodyPr>
          <a:lstStyle/>
          <a:p>
            <a:pPr>
              <a:defRPr/>
            </a:pPr>
            <a:r>
              <a:rPr lang="ar-SA" sz="4000" dirty="0">
                <a:ln>
                  <a:solidFill>
                    <a:srgbClr val="C00000"/>
                  </a:solidFill>
                </a:ln>
                <a:solidFill>
                  <a:srgbClr val="0066FF"/>
                </a:solidFill>
              </a:rPr>
              <a:t>جيل نافع لغيره</a:t>
            </a:r>
            <a:endParaRPr lang="ar-SA" sz="4000" dirty="0"/>
          </a:p>
        </p:txBody>
      </p:sp>
      <p:sp>
        <p:nvSpPr>
          <p:cNvPr id="12293" name="مستطيل 31">
            <a:extLst>
              <a:ext uri="{FF2B5EF4-FFF2-40B4-BE49-F238E27FC236}">
                <a16:creationId xmlns:a16="http://schemas.microsoft.com/office/drawing/2014/main" id="{ABD91025-3E20-D562-7686-BDFE0ABEFF53}"/>
              </a:ext>
            </a:extLst>
          </p:cNvPr>
          <p:cNvSpPr>
            <a:spLocks noChangeArrowheads="1"/>
          </p:cNvSpPr>
          <p:nvPr/>
        </p:nvSpPr>
        <p:spPr bwMode="auto">
          <a:xfrm>
            <a:off x="-142875" y="2643188"/>
            <a:ext cx="928687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ar-SA" altLang="en-US" sz="4000"/>
              <a:t>قال رسول الله صلى الله عليه وسلم</a:t>
            </a:r>
          </a:p>
          <a:p>
            <a:pPr algn="ctr" eaLnBrk="1" hangingPunct="1">
              <a:lnSpc>
                <a:spcPct val="150000"/>
              </a:lnSpc>
            </a:pPr>
            <a:r>
              <a:rPr lang="ar-SA" altLang="en-US" sz="4000"/>
              <a:t>(أحب الناس إلى الله تعالى أنفعهم، وأحب الأعمال إلى الله عز وجل سرور تدخله على مسلم، أو تكشف عنه كربة، أو تقضي عنه دينا، أو تطرد عنه جوعا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مجموعة 9">
            <a:extLst>
              <a:ext uri="{FF2B5EF4-FFF2-40B4-BE49-F238E27FC236}">
                <a16:creationId xmlns:a16="http://schemas.microsoft.com/office/drawing/2014/main" id="{F1738F67-FC27-1FAC-2CFB-A18B0D456D13}"/>
              </a:ext>
            </a:extLst>
          </p:cNvPr>
          <p:cNvGrpSpPr>
            <a:grpSpLocks/>
          </p:cNvGrpSpPr>
          <p:nvPr/>
        </p:nvGrpSpPr>
        <p:grpSpPr bwMode="auto">
          <a:xfrm>
            <a:off x="-142875" y="0"/>
            <a:ext cx="9286875" cy="7072313"/>
            <a:chOff x="0" y="0"/>
            <a:chExt cx="9144000" cy="6858000"/>
          </a:xfrm>
        </p:grpSpPr>
        <p:pic>
          <p:nvPicPr>
            <p:cNvPr id="13318" name="صورة 6" descr="صورة1.jpg">
              <a:extLst>
                <a:ext uri="{FF2B5EF4-FFF2-40B4-BE49-F238E27FC236}">
                  <a16:creationId xmlns:a16="http://schemas.microsoft.com/office/drawing/2014/main" id="{8E883E3D-E0AD-9168-9F48-0BB9866E12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صورة 8" descr="http://albayan.edu.sa/e_school/images/logo_school.png">
              <a:extLst>
                <a:ext uri="{FF2B5EF4-FFF2-40B4-BE49-F238E27FC236}">
                  <a16:creationId xmlns:a16="http://schemas.microsoft.com/office/drawing/2014/main" id="{93DA92FF-FC49-BE5A-8A61-E250AC1F8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سحابة 28">
            <a:extLst>
              <a:ext uri="{FF2B5EF4-FFF2-40B4-BE49-F238E27FC236}">
                <a16:creationId xmlns:a16="http://schemas.microsoft.com/office/drawing/2014/main" id="{74A0CABD-A0AD-69BD-EE9E-CAB0680059EB}"/>
              </a:ext>
            </a:extLst>
          </p:cNvPr>
          <p:cNvSpPr/>
          <p:nvPr/>
        </p:nvSpPr>
        <p:spPr>
          <a:xfrm>
            <a:off x="2786063" y="1571625"/>
            <a:ext cx="3429000" cy="1071563"/>
          </a:xfrm>
          <a:prstGeom prst="cloud">
            <a:avLst/>
          </a:prstGeom>
          <a:solidFill>
            <a:srgbClr val="FFFF99"/>
          </a:solidFill>
        </p:spPr>
        <p:style>
          <a:lnRef idx="1">
            <a:schemeClr val="accent6"/>
          </a:lnRef>
          <a:fillRef idx="1003">
            <a:schemeClr val="lt1"/>
          </a:fillRef>
          <a:effectRef idx="1">
            <a:schemeClr val="accent6"/>
          </a:effectRef>
          <a:fontRef idx="minor">
            <a:schemeClr val="dk1"/>
          </a:fontRef>
        </p:style>
        <p:txBody>
          <a:bodyPr rtlCol="1" anchor="ctr"/>
          <a:lstStyle/>
          <a:p>
            <a:pPr algn="ctr">
              <a:defRPr/>
            </a:pPr>
            <a:endParaRPr lang="ar-SA" dirty="0"/>
          </a:p>
        </p:txBody>
      </p:sp>
      <p:sp>
        <p:nvSpPr>
          <p:cNvPr id="31" name="مستطيل 30">
            <a:extLst>
              <a:ext uri="{FF2B5EF4-FFF2-40B4-BE49-F238E27FC236}">
                <a16:creationId xmlns:a16="http://schemas.microsoft.com/office/drawing/2014/main" id="{A9EFEF50-D9F4-AF1C-9CB7-458DA6314B53}"/>
              </a:ext>
            </a:extLst>
          </p:cNvPr>
          <p:cNvSpPr/>
          <p:nvPr/>
        </p:nvSpPr>
        <p:spPr>
          <a:xfrm>
            <a:off x="2857488" y="1643050"/>
            <a:ext cx="3215945" cy="707886"/>
          </a:xfrm>
          <a:prstGeom prst="rect">
            <a:avLst/>
          </a:prstGeom>
        </p:spPr>
        <p:txBody>
          <a:bodyPr wrap="none">
            <a:spAutoFit/>
          </a:bodyPr>
          <a:lstStyle/>
          <a:p>
            <a:pPr>
              <a:defRPr/>
            </a:pPr>
            <a:r>
              <a:rPr lang="ar-SA" sz="4000" dirty="0">
                <a:ln>
                  <a:solidFill>
                    <a:srgbClr val="C00000"/>
                  </a:solidFill>
                </a:ln>
                <a:solidFill>
                  <a:srgbClr val="0066FF"/>
                </a:solidFill>
              </a:rPr>
              <a:t>جيل يأخذ بالأسباب</a:t>
            </a:r>
            <a:endParaRPr lang="ar-SA" sz="4000" dirty="0"/>
          </a:p>
        </p:txBody>
      </p:sp>
      <p:sp>
        <p:nvSpPr>
          <p:cNvPr id="13317" name="مستطيل 31">
            <a:extLst>
              <a:ext uri="{FF2B5EF4-FFF2-40B4-BE49-F238E27FC236}">
                <a16:creationId xmlns:a16="http://schemas.microsoft.com/office/drawing/2014/main" id="{FC429961-5C69-E57E-5D48-C3FA672723BA}"/>
              </a:ext>
            </a:extLst>
          </p:cNvPr>
          <p:cNvSpPr>
            <a:spLocks noChangeArrowheads="1"/>
          </p:cNvSpPr>
          <p:nvPr/>
        </p:nvSpPr>
        <p:spPr bwMode="auto">
          <a:xfrm>
            <a:off x="-214313" y="2857500"/>
            <a:ext cx="935831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ar-SA" altLang="en-US" sz="3600"/>
              <a:t>قال الله تعالى</a:t>
            </a:r>
          </a:p>
          <a:p>
            <a:pPr algn="ctr" eaLnBrk="1" hangingPunct="1">
              <a:lnSpc>
                <a:spcPct val="150000"/>
              </a:lnSpc>
            </a:pPr>
            <a:r>
              <a:rPr lang="ar-SA" altLang="en-US" sz="3600"/>
              <a:t>وَقُلِ اعْمَلُوا فَسَيَرَى اللَّـهُ عَمَلَكُمْ وَرَسُولُهُ وَالْمُؤْمِنُونَ ۖ وَسَتُرَدُّونَ إِلَىٰ عَالِمِ الْغَيْبِ وَالشَّهَادَةِ فَيُنَبِّئُكُم بِمَا كُنتُمْ تَعْمَلُونَ </a:t>
            </a:r>
            <a:r>
              <a:rPr lang="ar-SA" altLang="en-US" sz="3200"/>
              <a:t>﴿١٠٥﴾</a:t>
            </a:r>
            <a:r>
              <a:rPr lang="ar-SA" altLang="en-US"/>
              <a:t>سورة التوبة</a:t>
            </a:r>
            <a:endParaRPr lang="ar-SA" altLang="en-US" sz="3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مجموعة 9">
            <a:extLst>
              <a:ext uri="{FF2B5EF4-FFF2-40B4-BE49-F238E27FC236}">
                <a16:creationId xmlns:a16="http://schemas.microsoft.com/office/drawing/2014/main" id="{2B5FE0CD-49E6-65DA-4B99-7CA6A7BDC2F1}"/>
              </a:ext>
            </a:extLst>
          </p:cNvPr>
          <p:cNvGrpSpPr>
            <a:grpSpLocks/>
          </p:cNvGrpSpPr>
          <p:nvPr/>
        </p:nvGrpSpPr>
        <p:grpSpPr bwMode="auto">
          <a:xfrm>
            <a:off x="-142875" y="0"/>
            <a:ext cx="9286875" cy="7072313"/>
            <a:chOff x="0" y="0"/>
            <a:chExt cx="9144000" cy="6858000"/>
          </a:xfrm>
        </p:grpSpPr>
        <p:pic>
          <p:nvPicPr>
            <p:cNvPr id="14341" name="صورة 6" descr="صورة1.jpg">
              <a:extLst>
                <a:ext uri="{FF2B5EF4-FFF2-40B4-BE49-F238E27FC236}">
                  <a16:creationId xmlns:a16="http://schemas.microsoft.com/office/drawing/2014/main" id="{7984658D-A294-2EF3-20F9-B114E34AE9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صورة 8" descr="http://albayan.edu.sa/e_school/images/logo_school.png">
              <a:extLst>
                <a:ext uri="{FF2B5EF4-FFF2-40B4-BE49-F238E27FC236}">
                  <a16:creationId xmlns:a16="http://schemas.microsoft.com/office/drawing/2014/main" id="{DE0EDE65-4EB7-51D4-998E-93FD44A40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مستطيل 10">
            <a:extLst>
              <a:ext uri="{FF2B5EF4-FFF2-40B4-BE49-F238E27FC236}">
                <a16:creationId xmlns:a16="http://schemas.microsoft.com/office/drawing/2014/main" id="{F3AE4DC8-44E2-E647-F226-74204D461496}"/>
              </a:ext>
            </a:extLst>
          </p:cNvPr>
          <p:cNvSpPr/>
          <p:nvPr/>
        </p:nvSpPr>
        <p:spPr>
          <a:xfrm>
            <a:off x="142875" y="3000375"/>
            <a:ext cx="8286750" cy="1754188"/>
          </a:xfrm>
          <a:prstGeom prst="rect">
            <a:avLst/>
          </a:prstGeom>
          <a:noFill/>
        </p:spPr>
        <p:txBody>
          <a:bodyPr>
            <a:spAutoFit/>
          </a:bodyPr>
          <a:lstStyle/>
          <a:p>
            <a:pPr algn="ctr">
              <a:defRPr/>
            </a:pPr>
            <a:r>
              <a:rPr lang="ar-SA" sz="5400" b="1" dirty="0">
                <a:ln w="11430"/>
                <a:solidFill>
                  <a:srgbClr val="CC3300"/>
                </a:solidFill>
                <a:effectLst>
                  <a:outerShdw blurRad="50800" dist="39000" dir="5460000" algn="tl">
                    <a:srgbClr val="000000">
                      <a:alpha val="38000"/>
                    </a:srgbClr>
                  </a:outerShdw>
                </a:effectLst>
              </a:rPr>
              <a:t>والآن هيا بنا لنراجع </a:t>
            </a:r>
          </a:p>
          <a:p>
            <a:pPr algn="ctr">
              <a:defRPr/>
            </a:pPr>
            <a:r>
              <a:rPr lang="ar-SA" sz="5400" b="1" dirty="0">
                <a:ln w="11430"/>
                <a:solidFill>
                  <a:srgbClr val="CC3300"/>
                </a:solidFill>
                <a:effectLst>
                  <a:outerShdw blurRad="50800" dist="39000" dir="5460000" algn="tl">
                    <a:srgbClr val="000000">
                      <a:alpha val="38000"/>
                    </a:srgbClr>
                  </a:outerShdw>
                </a:effectLst>
              </a:rPr>
              <a:t>مؤهلاتنا لتربية جيل متميز</a:t>
            </a:r>
          </a:p>
        </p:txBody>
      </p:sp>
      <p:sp>
        <p:nvSpPr>
          <p:cNvPr id="13" name="إطار 12">
            <a:extLst>
              <a:ext uri="{FF2B5EF4-FFF2-40B4-BE49-F238E27FC236}">
                <a16:creationId xmlns:a16="http://schemas.microsoft.com/office/drawing/2014/main" id="{9A4C1AC2-E104-8D26-3FDF-A039D404676D}"/>
              </a:ext>
            </a:extLst>
          </p:cNvPr>
          <p:cNvSpPr/>
          <p:nvPr/>
        </p:nvSpPr>
        <p:spPr>
          <a:xfrm>
            <a:off x="642938" y="2143125"/>
            <a:ext cx="7286625" cy="371475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مجموعة 9">
            <a:extLst>
              <a:ext uri="{FF2B5EF4-FFF2-40B4-BE49-F238E27FC236}">
                <a16:creationId xmlns:a16="http://schemas.microsoft.com/office/drawing/2014/main" id="{F6E1B9E4-A5A0-965A-DFC0-4DF4B48C55A6}"/>
              </a:ext>
            </a:extLst>
          </p:cNvPr>
          <p:cNvGrpSpPr>
            <a:grpSpLocks/>
          </p:cNvGrpSpPr>
          <p:nvPr/>
        </p:nvGrpSpPr>
        <p:grpSpPr bwMode="auto">
          <a:xfrm>
            <a:off x="-142875" y="0"/>
            <a:ext cx="9286875" cy="7072313"/>
            <a:chOff x="0" y="0"/>
            <a:chExt cx="9144000" cy="6858000"/>
          </a:xfrm>
        </p:grpSpPr>
        <p:pic>
          <p:nvPicPr>
            <p:cNvPr id="15368" name="صورة 6" descr="صورة1.jpg">
              <a:extLst>
                <a:ext uri="{FF2B5EF4-FFF2-40B4-BE49-F238E27FC236}">
                  <a16:creationId xmlns:a16="http://schemas.microsoft.com/office/drawing/2014/main" id="{DB6325A7-5A06-1F79-190D-D4D8C5D90D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صورة 8" descr="http://albayan.edu.sa/e_school/images/logo_school.png">
              <a:extLst>
                <a:ext uri="{FF2B5EF4-FFF2-40B4-BE49-F238E27FC236}">
                  <a16:creationId xmlns:a16="http://schemas.microsoft.com/office/drawing/2014/main" id="{3634F329-9C64-8D19-D1DC-F20E47EFD7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مستطيل 30">
            <a:extLst>
              <a:ext uri="{FF2B5EF4-FFF2-40B4-BE49-F238E27FC236}">
                <a16:creationId xmlns:a16="http://schemas.microsoft.com/office/drawing/2014/main" id="{DC23BFB2-B209-064B-5F26-AA25753D9F3D}"/>
              </a:ext>
            </a:extLst>
          </p:cNvPr>
          <p:cNvSpPr/>
          <p:nvPr/>
        </p:nvSpPr>
        <p:spPr>
          <a:xfrm>
            <a:off x="1619672" y="1714488"/>
            <a:ext cx="5328592" cy="707886"/>
          </a:xfrm>
          <a:prstGeom prst="rect">
            <a:avLst/>
          </a:prstGeom>
          <a:noFill/>
        </p:spPr>
        <p:txBody>
          <a:bodyPr>
            <a:spAutoFit/>
          </a:bodyPr>
          <a:lstStyle/>
          <a:p>
            <a:pPr algn="ctr">
              <a:defRPr/>
            </a:pPr>
            <a:r>
              <a:rPr lang="ar-SA" sz="4000" b="1" dirty="0">
                <a:ln w="18000">
                  <a:solidFill>
                    <a:srgbClr val="0000FF"/>
                  </a:solidFill>
                  <a:prstDash val="solid"/>
                  <a:miter lim="800000"/>
                </a:ln>
                <a:solidFill>
                  <a:srgbClr val="0000FF"/>
                </a:solidFill>
                <a:latin typeface="Adobe Arabic" pitchFamily="18" charset="-78"/>
                <a:cs typeface="Adobe Arabic" pitchFamily="18" charset="-78"/>
              </a:rPr>
              <a:t>سمات الأسرة التربوية المتميزة</a:t>
            </a:r>
            <a:r>
              <a:rPr lang="ar-SA" sz="4000" b="1" dirty="0">
                <a:ln w="18000">
                  <a:solidFill>
                    <a:srgbClr val="FFFFFF"/>
                  </a:solidFill>
                  <a:prstDash val="solid"/>
                  <a:miter lim="800000"/>
                </a:ln>
                <a:solidFill>
                  <a:srgbClr val="0033CC"/>
                </a:solidFill>
                <a:latin typeface="Adobe Arabic" pitchFamily="18" charset="-78"/>
                <a:cs typeface="Adobe Arabic" pitchFamily="18" charset="-78"/>
              </a:rPr>
              <a:t> </a:t>
            </a:r>
          </a:p>
        </p:txBody>
      </p:sp>
      <p:sp>
        <p:nvSpPr>
          <p:cNvPr id="13317" name="AutoShape 2" descr="بردي">
            <a:extLst>
              <a:ext uri="{FF2B5EF4-FFF2-40B4-BE49-F238E27FC236}">
                <a16:creationId xmlns:a16="http://schemas.microsoft.com/office/drawing/2014/main" id="{23751334-D5AF-EAC9-866E-8E40BB519B74}"/>
              </a:ext>
            </a:extLst>
          </p:cNvPr>
          <p:cNvSpPr>
            <a:spLocks noChangeArrowheads="1"/>
          </p:cNvSpPr>
          <p:nvPr/>
        </p:nvSpPr>
        <p:spPr bwMode="auto">
          <a:xfrm>
            <a:off x="6500826" y="3000372"/>
            <a:ext cx="2024066" cy="1885950"/>
          </a:xfrm>
          <a:prstGeom prst="octagon">
            <a:avLst>
              <a:gd name="adj" fmla="val 29287"/>
            </a:avLst>
          </a:prstGeom>
          <a:blipFill dpi="0" rotWithShape="0">
            <a:blip r:embed="rId5"/>
            <a:srcRect/>
            <a:tile tx="0" ty="0" sx="100000" sy="100000" flip="none" algn="tl"/>
          </a:blipFill>
          <a:ln w="9525">
            <a:solidFill>
              <a:schemeClr val="tx1"/>
            </a:solidFill>
            <a:miter lim="800000"/>
            <a:headEnd/>
            <a:tailEnd/>
          </a:ln>
        </p:spPr>
        <p:txBody>
          <a:bodyPr wrap="none" anchor="ctr"/>
          <a:lstStyle/>
          <a:p>
            <a:pPr algn="ctr" eaLnBrk="0" hangingPunct="0">
              <a:defRPr/>
            </a:pPr>
            <a:r>
              <a:rPr lang="ar-SA" sz="2800" b="1" dirty="0">
                <a:ln>
                  <a:solidFill>
                    <a:srgbClr val="0000FF"/>
                  </a:solidFill>
                </a:ln>
                <a:solidFill>
                  <a:srgbClr val="0033CC"/>
                </a:solidFill>
                <a:latin typeface="Adobe Arabic" pitchFamily="18" charset="-78"/>
                <a:cs typeface="Adobe Arabic" pitchFamily="18" charset="-78"/>
              </a:rPr>
              <a:t>منهج مميز في </a:t>
            </a:r>
          </a:p>
          <a:p>
            <a:pPr algn="ctr" eaLnBrk="0" hangingPunct="0">
              <a:defRPr/>
            </a:pPr>
            <a:r>
              <a:rPr lang="ar-SA" sz="2800" b="1" dirty="0">
                <a:ln>
                  <a:solidFill>
                    <a:srgbClr val="0000FF"/>
                  </a:solidFill>
                </a:ln>
                <a:solidFill>
                  <a:srgbClr val="0033CC"/>
                </a:solidFill>
                <a:latin typeface="Adobe Arabic" pitchFamily="18" charset="-78"/>
                <a:cs typeface="Adobe Arabic" pitchFamily="18" charset="-78"/>
              </a:rPr>
              <a:t>التعليم والتربية</a:t>
            </a:r>
            <a:endParaRPr lang="en-US" sz="2800" b="1" dirty="0">
              <a:ln>
                <a:solidFill>
                  <a:srgbClr val="0000FF"/>
                </a:solidFill>
              </a:ln>
              <a:solidFill>
                <a:srgbClr val="0033CC"/>
              </a:solidFill>
              <a:latin typeface="Adobe Arabic" pitchFamily="18" charset="-78"/>
              <a:cs typeface="Adobe Arabic" pitchFamily="18" charset="-78"/>
            </a:endParaRPr>
          </a:p>
        </p:txBody>
      </p:sp>
      <p:sp>
        <p:nvSpPr>
          <p:cNvPr id="13318" name="AutoShape 2" descr="بردي">
            <a:extLst>
              <a:ext uri="{FF2B5EF4-FFF2-40B4-BE49-F238E27FC236}">
                <a16:creationId xmlns:a16="http://schemas.microsoft.com/office/drawing/2014/main" id="{659C94F8-AB08-4358-7D55-C6D9F55CCA51}"/>
              </a:ext>
            </a:extLst>
          </p:cNvPr>
          <p:cNvSpPr>
            <a:spLocks noChangeArrowheads="1"/>
          </p:cNvSpPr>
          <p:nvPr/>
        </p:nvSpPr>
        <p:spPr bwMode="auto">
          <a:xfrm>
            <a:off x="3500430" y="3071810"/>
            <a:ext cx="2024066" cy="1885950"/>
          </a:xfrm>
          <a:prstGeom prst="octagon">
            <a:avLst>
              <a:gd name="adj" fmla="val 29287"/>
            </a:avLst>
          </a:prstGeom>
          <a:blipFill dpi="0" rotWithShape="0">
            <a:blip r:embed="rId5"/>
            <a:srcRect/>
            <a:tile tx="0" ty="0" sx="100000" sy="100000" flip="none" algn="tl"/>
          </a:blipFill>
          <a:ln w="9525">
            <a:solidFill>
              <a:schemeClr val="tx1"/>
            </a:solidFill>
            <a:miter lim="800000"/>
            <a:headEnd/>
            <a:tailEnd/>
          </a:ln>
        </p:spPr>
        <p:txBody>
          <a:bodyPr wrap="none" anchor="ctr"/>
          <a:lstStyle/>
          <a:p>
            <a:pPr algn="ctr" eaLnBrk="0" hangingPunct="0">
              <a:defRPr/>
            </a:pPr>
            <a:r>
              <a:rPr lang="ar-SA" sz="2800" b="1" dirty="0">
                <a:ln>
                  <a:solidFill>
                    <a:srgbClr val="0000FF"/>
                  </a:solidFill>
                </a:ln>
                <a:solidFill>
                  <a:srgbClr val="0033CC"/>
                </a:solidFill>
                <a:latin typeface="Adobe Arabic" pitchFamily="18" charset="-78"/>
                <a:cs typeface="Adobe Arabic" pitchFamily="18" charset="-78"/>
              </a:rPr>
              <a:t>التناصح</a:t>
            </a:r>
            <a:endParaRPr lang="en-US" sz="2800" b="1" dirty="0">
              <a:ln>
                <a:solidFill>
                  <a:srgbClr val="0000FF"/>
                </a:solidFill>
              </a:ln>
              <a:solidFill>
                <a:srgbClr val="0033CC"/>
              </a:solidFill>
              <a:latin typeface="Adobe Arabic" pitchFamily="18" charset="-78"/>
              <a:cs typeface="Adobe Arabic" pitchFamily="18" charset="-78"/>
            </a:endParaRPr>
          </a:p>
        </p:txBody>
      </p:sp>
      <p:sp>
        <p:nvSpPr>
          <p:cNvPr id="13319" name="AutoShape 2" descr="بردي">
            <a:extLst>
              <a:ext uri="{FF2B5EF4-FFF2-40B4-BE49-F238E27FC236}">
                <a16:creationId xmlns:a16="http://schemas.microsoft.com/office/drawing/2014/main" id="{785605AD-1DC2-0A64-9B94-A77365FBF066}"/>
              </a:ext>
            </a:extLst>
          </p:cNvPr>
          <p:cNvSpPr>
            <a:spLocks noChangeArrowheads="1"/>
          </p:cNvSpPr>
          <p:nvPr/>
        </p:nvSpPr>
        <p:spPr bwMode="auto">
          <a:xfrm>
            <a:off x="285720" y="3143248"/>
            <a:ext cx="2000264" cy="1885950"/>
          </a:xfrm>
          <a:prstGeom prst="octagon">
            <a:avLst>
              <a:gd name="adj" fmla="val 29287"/>
            </a:avLst>
          </a:prstGeom>
          <a:blipFill dpi="0" rotWithShape="0">
            <a:blip r:embed="rId5"/>
            <a:srcRect/>
            <a:tile tx="0" ty="0" sx="100000" sy="100000" flip="none" algn="tl"/>
          </a:blipFill>
          <a:ln w="9525">
            <a:solidFill>
              <a:schemeClr val="tx1"/>
            </a:solidFill>
            <a:miter lim="800000"/>
            <a:headEnd/>
            <a:tailEnd/>
          </a:ln>
        </p:spPr>
        <p:txBody>
          <a:bodyPr wrap="none" anchor="ctr"/>
          <a:lstStyle/>
          <a:p>
            <a:pPr algn="ctr" eaLnBrk="0" hangingPunct="0">
              <a:defRPr/>
            </a:pPr>
            <a:r>
              <a:rPr lang="ar-SA" sz="2800" b="1" dirty="0">
                <a:ln>
                  <a:solidFill>
                    <a:srgbClr val="0000FF"/>
                  </a:solidFill>
                </a:ln>
                <a:solidFill>
                  <a:srgbClr val="0033CC"/>
                </a:solidFill>
                <a:latin typeface="Adobe Arabic" pitchFamily="18" charset="-78"/>
                <a:cs typeface="Adobe Arabic" pitchFamily="18" charset="-78"/>
              </a:rPr>
              <a:t>استقامة على</a:t>
            </a:r>
          </a:p>
          <a:p>
            <a:pPr algn="ctr" eaLnBrk="0" hangingPunct="0">
              <a:defRPr/>
            </a:pPr>
            <a:r>
              <a:rPr lang="ar-SA" sz="2800" b="1" dirty="0">
                <a:ln>
                  <a:solidFill>
                    <a:srgbClr val="0000FF"/>
                  </a:solidFill>
                </a:ln>
                <a:solidFill>
                  <a:srgbClr val="0033CC"/>
                </a:solidFill>
                <a:latin typeface="Adobe Arabic" pitchFamily="18" charset="-78"/>
                <a:cs typeface="Adobe Arabic" pitchFamily="18" charset="-78"/>
              </a:rPr>
              <a:t> المنهج</a:t>
            </a:r>
            <a:endParaRPr lang="en-US" sz="2800" b="1" dirty="0">
              <a:ln>
                <a:solidFill>
                  <a:srgbClr val="0000FF"/>
                </a:solidFill>
              </a:ln>
              <a:solidFill>
                <a:srgbClr val="0033CC"/>
              </a:solidFill>
              <a:latin typeface="Adobe Arabic" pitchFamily="18" charset="-78"/>
              <a:cs typeface="Adobe Arabic" pitchFamily="18" charset="-78"/>
            </a:endParaRPr>
          </a:p>
        </p:txBody>
      </p:sp>
      <p:sp>
        <p:nvSpPr>
          <p:cNvPr id="10" name="إطار 9">
            <a:extLst>
              <a:ext uri="{FF2B5EF4-FFF2-40B4-BE49-F238E27FC236}">
                <a16:creationId xmlns:a16="http://schemas.microsoft.com/office/drawing/2014/main" id="{802804B1-13AB-E44F-3840-537BB747EDC3}"/>
              </a:ext>
            </a:extLst>
          </p:cNvPr>
          <p:cNvSpPr/>
          <p:nvPr/>
        </p:nvSpPr>
        <p:spPr>
          <a:xfrm>
            <a:off x="1500188" y="1557338"/>
            <a:ext cx="5572125" cy="101441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مجموعة 9">
            <a:extLst>
              <a:ext uri="{FF2B5EF4-FFF2-40B4-BE49-F238E27FC236}">
                <a16:creationId xmlns:a16="http://schemas.microsoft.com/office/drawing/2014/main" id="{09104F82-2390-DD62-F67A-69294202E8D3}"/>
              </a:ext>
            </a:extLst>
          </p:cNvPr>
          <p:cNvGrpSpPr>
            <a:grpSpLocks/>
          </p:cNvGrpSpPr>
          <p:nvPr/>
        </p:nvGrpSpPr>
        <p:grpSpPr bwMode="auto">
          <a:xfrm>
            <a:off x="-142875" y="0"/>
            <a:ext cx="9286875" cy="7072313"/>
            <a:chOff x="0" y="0"/>
            <a:chExt cx="9144000" cy="6858000"/>
          </a:xfrm>
        </p:grpSpPr>
        <p:pic>
          <p:nvPicPr>
            <p:cNvPr id="16388" name="صورة 6" descr="صورة1.jpg">
              <a:extLst>
                <a:ext uri="{FF2B5EF4-FFF2-40B4-BE49-F238E27FC236}">
                  <a16:creationId xmlns:a16="http://schemas.microsoft.com/office/drawing/2014/main" id="{98969B43-7E7B-5361-DC4A-A73F1E9665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صورة 8" descr="http://albayan.edu.sa/e_school/images/logo_school.png">
              <a:extLst>
                <a:ext uri="{FF2B5EF4-FFF2-40B4-BE49-F238E27FC236}">
                  <a16:creationId xmlns:a16="http://schemas.microsoft.com/office/drawing/2014/main" id="{A5EE2352-FB20-4033-7BA4-72751C2B93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6" name="مستطيل 31">
            <a:extLst>
              <a:ext uri="{FF2B5EF4-FFF2-40B4-BE49-F238E27FC236}">
                <a16:creationId xmlns:a16="http://schemas.microsoft.com/office/drawing/2014/main" id="{CED1729E-8213-C15F-A37B-CE5DE2E5BF38}"/>
              </a:ext>
            </a:extLst>
          </p:cNvPr>
          <p:cNvSpPr>
            <a:spLocks noChangeArrowheads="1"/>
          </p:cNvSpPr>
          <p:nvPr/>
        </p:nvSpPr>
        <p:spPr bwMode="auto">
          <a:xfrm>
            <a:off x="285750" y="2071688"/>
            <a:ext cx="8429625" cy="2462212"/>
          </a:xfrm>
          <a:prstGeom prst="rect">
            <a:avLst/>
          </a:prstGeom>
          <a:noFill/>
          <a:ln w="9525">
            <a:noFill/>
            <a:miter lim="800000"/>
            <a:headEnd/>
            <a:tailEnd/>
          </a:ln>
        </p:spPr>
        <p:txBody>
          <a:bodyPr>
            <a:spAutoFit/>
          </a:bodyPr>
          <a:lstStyle/>
          <a:p>
            <a:pPr algn="ctr">
              <a:defRPr/>
            </a:pPr>
            <a:r>
              <a:rPr lang="ar-SA" sz="4000" dirty="0">
                <a:latin typeface="Adobe Arabic" pitchFamily="18" charset="-78"/>
                <a:cs typeface="+mn-cs"/>
              </a:rPr>
              <a:t>قال الله</a:t>
            </a:r>
            <a:r>
              <a:rPr lang="ar-EG" sz="4000" dirty="0">
                <a:latin typeface="Adobe Arabic" pitchFamily="18" charset="-78"/>
                <a:cs typeface="+mn-cs"/>
              </a:rPr>
              <a:t> تعالى      </a:t>
            </a:r>
            <a:endParaRPr lang="ar-SA" sz="4000" dirty="0">
              <a:latin typeface="Adobe Arabic" pitchFamily="18" charset="-78"/>
              <a:cs typeface="+mn-cs"/>
            </a:endParaRPr>
          </a:p>
          <a:p>
            <a:pPr algn="ctr">
              <a:lnSpc>
                <a:spcPct val="150000"/>
              </a:lnSpc>
              <a:defRPr/>
            </a:pPr>
            <a:r>
              <a:rPr lang="ar-SA" sz="3600" dirty="0"/>
              <a:t>وَلَـكِن كُونُواْ رَبَّانِيِّينَ بِمَا كُنتُمْ تُعَلِّمُونَ الْكِتَابَ وَبِمَا كُنتُمْ تَدْرُسُونَ ﴿٧٩</a:t>
            </a:r>
            <a:r>
              <a:rPr lang="ar-SA" sz="4000" dirty="0"/>
              <a:t>﴾ </a:t>
            </a:r>
            <a:r>
              <a:rPr lang="ar-SA" sz="2000" dirty="0">
                <a:latin typeface="Adobe Arabic" pitchFamily="18" charset="-78"/>
                <a:cs typeface="Adobe Arabic" pitchFamily="18" charset="-78"/>
              </a:rPr>
              <a:t>سورة آل عمران</a:t>
            </a:r>
            <a:endParaRPr lang="ar-SA" sz="3200" dirty="0">
              <a:latin typeface="Adobe Arabic" pitchFamily="18" charset="-78"/>
              <a:cs typeface="Adobe Arabic" pitchFamily="18"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مجموعة 9">
            <a:extLst>
              <a:ext uri="{FF2B5EF4-FFF2-40B4-BE49-F238E27FC236}">
                <a16:creationId xmlns:a16="http://schemas.microsoft.com/office/drawing/2014/main" id="{CA4F539F-2802-4534-C58A-F590FF401D7E}"/>
              </a:ext>
            </a:extLst>
          </p:cNvPr>
          <p:cNvGrpSpPr>
            <a:grpSpLocks/>
          </p:cNvGrpSpPr>
          <p:nvPr/>
        </p:nvGrpSpPr>
        <p:grpSpPr bwMode="auto">
          <a:xfrm>
            <a:off x="-142875" y="0"/>
            <a:ext cx="9286875" cy="7072313"/>
            <a:chOff x="0" y="0"/>
            <a:chExt cx="9144000" cy="6858000"/>
          </a:xfrm>
        </p:grpSpPr>
        <p:pic>
          <p:nvPicPr>
            <p:cNvPr id="17415" name="صورة 6" descr="صورة1.jpg">
              <a:extLst>
                <a:ext uri="{FF2B5EF4-FFF2-40B4-BE49-F238E27FC236}">
                  <a16:creationId xmlns:a16="http://schemas.microsoft.com/office/drawing/2014/main" id="{3EAF5E35-755C-F51F-E610-AC8AE8540F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صورة 8" descr="http://albayan.edu.sa/e_school/images/logo_school.png">
              <a:extLst>
                <a:ext uri="{FF2B5EF4-FFF2-40B4-BE49-F238E27FC236}">
                  <a16:creationId xmlns:a16="http://schemas.microsoft.com/office/drawing/2014/main" id="{E1C4033B-FA55-8354-B6B1-57D648207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مستطيل 30">
            <a:extLst>
              <a:ext uri="{FF2B5EF4-FFF2-40B4-BE49-F238E27FC236}">
                <a16:creationId xmlns:a16="http://schemas.microsoft.com/office/drawing/2014/main" id="{31FBD353-B8D7-388C-5E3A-20237E32CD81}"/>
              </a:ext>
            </a:extLst>
          </p:cNvPr>
          <p:cNvSpPr/>
          <p:nvPr/>
        </p:nvSpPr>
        <p:spPr>
          <a:xfrm>
            <a:off x="2357422" y="142852"/>
            <a:ext cx="4230802" cy="707886"/>
          </a:xfrm>
          <a:prstGeom prst="rect">
            <a:avLst/>
          </a:prstGeom>
          <a:noFill/>
        </p:spPr>
        <p:txBody>
          <a:bodyPr>
            <a:spAutoFit/>
          </a:bodyPr>
          <a:lstStyle/>
          <a:p>
            <a:pPr algn="ctr">
              <a:defRPr/>
            </a:pPr>
            <a:r>
              <a:rPr lang="ar-SA" sz="4000" b="1" dirty="0">
                <a:ln w="18000">
                  <a:solidFill>
                    <a:srgbClr val="FFFFFF"/>
                  </a:solidFill>
                  <a:prstDash val="solid"/>
                  <a:miter lim="800000"/>
                </a:ln>
                <a:solidFill>
                  <a:srgbClr val="FFFFFF"/>
                </a:solidFill>
                <a:latin typeface="Adobe Arabic" pitchFamily="18" charset="-78"/>
                <a:cs typeface="Adobe Arabic" pitchFamily="18" charset="-78"/>
              </a:rPr>
              <a:t>سمات الأسرة الربانية</a:t>
            </a:r>
          </a:p>
        </p:txBody>
      </p:sp>
      <p:sp>
        <p:nvSpPr>
          <p:cNvPr id="14340" name="مستطيل 31">
            <a:extLst>
              <a:ext uri="{FF2B5EF4-FFF2-40B4-BE49-F238E27FC236}">
                <a16:creationId xmlns:a16="http://schemas.microsoft.com/office/drawing/2014/main" id="{667E778D-B5C1-42BD-3CCE-5CE275452A9A}"/>
              </a:ext>
            </a:extLst>
          </p:cNvPr>
          <p:cNvSpPr>
            <a:spLocks noChangeArrowheads="1"/>
          </p:cNvSpPr>
          <p:nvPr/>
        </p:nvSpPr>
        <p:spPr bwMode="auto">
          <a:xfrm>
            <a:off x="-142875" y="2643188"/>
            <a:ext cx="9144000" cy="4340225"/>
          </a:xfrm>
          <a:prstGeom prst="rect">
            <a:avLst/>
          </a:prstGeom>
          <a:noFill/>
          <a:ln w="9525">
            <a:noFill/>
            <a:miter lim="800000"/>
            <a:headEnd/>
            <a:tailEnd/>
          </a:ln>
        </p:spPr>
        <p:txBody>
          <a:bodyPr>
            <a:spAutoFit/>
          </a:bodyPr>
          <a:lstStyle/>
          <a:p>
            <a:pPr algn="ctr">
              <a:defRPr/>
            </a:pPr>
            <a:r>
              <a:rPr lang="ar-EG" sz="3600" dirty="0">
                <a:latin typeface="Adobe Arabic" pitchFamily="18" charset="-78"/>
                <a:cs typeface="+mn-cs"/>
              </a:rPr>
              <a:t>ولكي تتحقق القدوة يجب أن </a:t>
            </a:r>
            <a:r>
              <a:rPr lang="ar-SA" sz="3600" dirty="0">
                <a:latin typeface="Adobe Arabic" pitchFamily="18" charset="-78"/>
                <a:cs typeface="+mn-cs"/>
              </a:rPr>
              <a:t>ت</a:t>
            </a:r>
            <a:r>
              <a:rPr lang="ar-EG" sz="3600" dirty="0">
                <a:latin typeface="Adobe Arabic" pitchFamily="18" charset="-78"/>
                <a:cs typeface="+mn-cs"/>
              </a:rPr>
              <a:t>حقق في نفسه</a:t>
            </a:r>
            <a:r>
              <a:rPr lang="ar-SA" sz="3600" dirty="0">
                <a:latin typeface="Adobe Arabic" pitchFamily="18" charset="-78"/>
                <a:cs typeface="+mn-cs"/>
              </a:rPr>
              <a:t>ا</a:t>
            </a:r>
            <a:r>
              <a:rPr lang="ar-EG" sz="3600" dirty="0">
                <a:latin typeface="Adobe Arabic" pitchFamily="18" charset="-78"/>
                <a:cs typeface="+mn-cs"/>
              </a:rPr>
              <a:t> </a:t>
            </a:r>
            <a:r>
              <a:rPr lang="ar-SA" sz="3600" dirty="0">
                <a:latin typeface="Adobe Arabic" pitchFamily="18" charset="-78"/>
                <a:cs typeface="+mn-cs"/>
              </a:rPr>
              <a:t>ما يلي:-</a:t>
            </a:r>
            <a:endParaRPr lang="ar-SA" sz="3200" dirty="0">
              <a:latin typeface="Adobe Arabic" pitchFamily="18" charset="-78"/>
              <a:cs typeface="Adobe Arabic" pitchFamily="18" charset="-78"/>
            </a:endParaRPr>
          </a:p>
          <a:p>
            <a:pPr algn="ctr">
              <a:lnSpc>
                <a:spcPct val="200000"/>
              </a:lnSpc>
              <a:defRPr/>
            </a:pPr>
            <a:r>
              <a:rPr lang="ar-SA" sz="2800" dirty="0"/>
              <a:t>     (1</a:t>
            </a:r>
            <a:r>
              <a:rPr lang="ar-EG" sz="2800" dirty="0"/>
              <a:t>) </a:t>
            </a:r>
            <a:r>
              <a:rPr lang="ar-EG" sz="2800" dirty="0">
                <a:solidFill>
                  <a:srgbClr val="0033CC"/>
                </a:solidFill>
              </a:rPr>
              <a:t>صلاح النفس </a:t>
            </a:r>
            <a:r>
              <a:rPr lang="ar-EG" sz="2800" dirty="0"/>
              <a:t>… بترسيخ الإيمان ..</a:t>
            </a:r>
            <a:r>
              <a:rPr lang="ar-SA" sz="2800" dirty="0"/>
              <a:t>.</a:t>
            </a:r>
            <a:r>
              <a:rPr lang="ar-EG" sz="2800" dirty="0"/>
              <a:t> وكمال التوحيد..</a:t>
            </a:r>
            <a:r>
              <a:rPr lang="ar-SA" sz="2800" dirty="0"/>
              <a:t>.</a:t>
            </a:r>
            <a:r>
              <a:rPr lang="ar-EG" sz="2800" dirty="0"/>
              <a:t>وإحسان العبادات</a:t>
            </a:r>
            <a:endParaRPr lang="ar-SA" sz="2800" dirty="0"/>
          </a:p>
          <a:p>
            <a:pPr algn="ctr">
              <a:lnSpc>
                <a:spcPct val="200000"/>
              </a:lnSpc>
              <a:tabLst>
                <a:tab pos="180975" algn="l"/>
                <a:tab pos="266700" algn="l"/>
              </a:tabLst>
              <a:defRPr/>
            </a:pPr>
            <a:r>
              <a:rPr lang="ar-EG" sz="2800" dirty="0"/>
              <a:t>(2)</a:t>
            </a:r>
            <a:r>
              <a:rPr lang="ar-SA" sz="2800" dirty="0"/>
              <a:t> </a:t>
            </a:r>
            <a:r>
              <a:rPr lang="ar-EG" sz="2800" dirty="0">
                <a:solidFill>
                  <a:srgbClr val="0033CC"/>
                </a:solidFill>
              </a:rPr>
              <a:t>الإخلاص</a:t>
            </a:r>
            <a:r>
              <a:rPr lang="ar-EG" sz="2800" dirty="0"/>
              <a:t> .. فهو يرتقى بالعبد من درجة الضعيف العاجز إلى مرتبة </a:t>
            </a:r>
            <a:endParaRPr lang="ar-SA" sz="2800" dirty="0"/>
          </a:p>
          <a:p>
            <a:pPr algn="ctr">
              <a:lnSpc>
                <a:spcPct val="200000"/>
              </a:lnSpc>
              <a:defRPr/>
            </a:pPr>
            <a:r>
              <a:rPr lang="ar-EG" sz="2800" dirty="0"/>
              <a:t>القادر العامل </a:t>
            </a:r>
            <a:endParaRPr lang="en-US" sz="2800" dirty="0"/>
          </a:p>
          <a:p>
            <a:pPr>
              <a:defRPr/>
            </a:pPr>
            <a:endParaRPr lang="ar-SA" sz="3200" dirty="0">
              <a:latin typeface="Adobe Arabic" pitchFamily="18" charset="-78"/>
              <a:cs typeface="Adobe Arabic" pitchFamily="18" charset="-78"/>
            </a:endParaRPr>
          </a:p>
          <a:p>
            <a:pPr>
              <a:defRPr/>
            </a:pPr>
            <a:r>
              <a:rPr lang="ar-SA" sz="3200" dirty="0">
                <a:latin typeface="Adobe Arabic" pitchFamily="18" charset="-78"/>
                <a:cs typeface="Adobe Arabic" pitchFamily="18" charset="-78"/>
              </a:rPr>
              <a:t> </a:t>
            </a:r>
            <a:endParaRPr lang="en-US" sz="3200" dirty="0">
              <a:latin typeface="Adobe Arabic" pitchFamily="18" charset="-78"/>
              <a:cs typeface="Adobe Arabic" pitchFamily="18" charset="-78"/>
            </a:endParaRPr>
          </a:p>
        </p:txBody>
      </p:sp>
      <p:sp>
        <p:nvSpPr>
          <p:cNvPr id="17413" name="AutoShape 6">
            <a:extLst>
              <a:ext uri="{FF2B5EF4-FFF2-40B4-BE49-F238E27FC236}">
                <a16:creationId xmlns:a16="http://schemas.microsoft.com/office/drawing/2014/main" id="{DDC87830-22EE-24DB-9251-72D74FA92A44}"/>
              </a:ext>
            </a:extLst>
          </p:cNvPr>
          <p:cNvSpPr>
            <a:spLocks noChangeArrowheads="1"/>
          </p:cNvSpPr>
          <p:nvPr/>
        </p:nvSpPr>
        <p:spPr bwMode="auto">
          <a:xfrm>
            <a:off x="5508625" y="1357313"/>
            <a:ext cx="2859088" cy="1055687"/>
          </a:xfrm>
          <a:prstGeom prst="cloudCallout">
            <a:avLst>
              <a:gd name="adj1" fmla="val 46829"/>
              <a:gd name="adj2" fmla="val 37250"/>
            </a:avLst>
          </a:prstGeom>
          <a:solidFill>
            <a:srgbClr val="FFFFCC"/>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endParaRPr lang="en-US" altLang="en-US" sz="5400"/>
          </a:p>
        </p:txBody>
      </p:sp>
      <p:sp>
        <p:nvSpPr>
          <p:cNvPr id="37" name="مستطيل 36">
            <a:extLst>
              <a:ext uri="{FF2B5EF4-FFF2-40B4-BE49-F238E27FC236}">
                <a16:creationId xmlns:a16="http://schemas.microsoft.com/office/drawing/2014/main" id="{B94BC7BB-09ED-CCC9-0337-B454087D8740}"/>
              </a:ext>
            </a:extLst>
          </p:cNvPr>
          <p:cNvSpPr/>
          <p:nvPr/>
        </p:nvSpPr>
        <p:spPr>
          <a:xfrm>
            <a:off x="5852373" y="1500180"/>
            <a:ext cx="2171070" cy="707886"/>
          </a:xfrm>
          <a:prstGeom prst="rect">
            <a:avLst/>
          </a:prstGeom>
          <a:noFill/>
        </p:spPr>
        <p:txBody>
          <a:bodyPr>
            <a:spAutoFit/>
          </a:bodyPr>
          <a:lstStyle/>
          <a:p>
            <a:pPr algn="ctr">
              <a:defRPr/>
            </a:pPr>
            <a:r>
              <a:rPr lang="ar-SA"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dobe Arabic" pitchFamily="18" charset="-78"/>
                <a:cs typeface="Adobe Arabic" pitchFamily="18" charset="-78"/>
              </a:rPr>
              <a:t>إنها قدوة</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مجموعة 9">
            <a:extLst>
              <a:ext uri="{FF2B5EF4-FFF2-40B4-BE49-F238E27FC236}">
                <a16:creationId xmlns:a16="http://schemas.microsoft.com/office/drawing/2014/main" id="{BBBEAFD5-6270-FF38-9E43-976D19D451D7}"/>
              </a:ext>
            </a:extLst>
          </p:cNvPr>
          <p:cNvGrpSpPr>
            <a:grpSpLocks/>
          </p:cNvGrpSpPr>
          <p:nvPr/>
        </p:nvGrpSpPr>
        <p:grpSpPr bwMode="auto">
          <a:xfrm>
            <a:off x="-142875" y="0"/>
            <a:ext cx="9286875" cy="7072313"/>
            <a:chOff x="0" y="0"/>
            <a:chExt cx="9144000" cy="6858000"/>
          </a:xfrm>
        </p:grpSpPr>
        <p:pic>
          <p:nvPicPr>
            <p:cNvPr id="18436" name="صورة 6" descr="صورة1.jpg">
              <a:extLst>
                <a:ext uri="{FF2B5EF4-FFF2-40B4-BE49-F238E27FC236}">
                  <a16:creationId xmlns:a16="http://schemas.microsoft.com/office/drawing/2014/main" id="{F535548C-D8C0-E653-88BB-91BA120581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صورة 8" descr="http://albayan.edu.sa/e_school/images/logo_school.png">
              <a:extLst>
                <a:ext uri="{FF2B5EF4-FFF2-40B4-BE49-F238E27FC236}">
                  <a16:creationId xmlns:a16="http://schemas.microsoft.com/office/drawing/2014/main" id="{9C6BC7DB-AC94-0206-0860-90D1B32C23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مستطيل 31">
            <a:extLst>
              <a:ext uri="{FF2B5EF4-FFF2-40B4-BE49-F238E27FC236}">
                <a16:creationId xmlns:a16="http://schemas.microsoft.com/office/drawing/2014/main" id="{96087199-4088-0AA3-3B3A-85B1BED19E6A}"/>
              </a:ext>
            </a:extLst>
          </p:cNvPr>
          <p:cNvSpPr>
            <a:spLocks noChangeArrowheads="1"/>
          </p:cNvSpPr>
          <p:nvPr/>
        </p:nvSpPr>
        <p:spPr bwMode="auto">
          <a:xfrm>
            <a:off x="-214313" y="1643063"/>
            <a:ext cx="9358313" cy="5478462"/>
          </a:xfrm>
          <a:prstGeom prst="rect">
            <a:avLst/>
          </a:prstGeom>
          <a:noFill/>
          <a:ln w="9525">
            <a:noFill/>
            <a:miter lim="800000"/>
            <a:headEnd/>
            <a:tailEnd/>
          </a:ln>
        </p:spPr>
        <p:txBody>
          <a:bodyPr>
            <a:spAutoFit/>
          </a:bodyPr>
          <a:lstStyle/>
          <a:p>
            <a:pPr algn="ctr">
              <a:lnSpc>
                <a:spcPct val="150000"/>
              </a:lnSpc>
              <a:defRPr/>
            </a:pPr>
            <a:r>
              <a:rPr lang="ar-EG" sz="3200" dirty="0">
                <a:latin typeface="Adobe Arabic" pitchFamily="18" charset="-78"/>
                <a:cs typeface="+mn-cs"/>
              </a:rPr>
              <a:t>ففي غزوة العسرة سجل القرآن </a:t>
            </a:r>
            <a:r>
              <a:rPr lang="ar-SA" sz="3200" dirty="0">
                <a:latin typeface="Adobe Arabic" pitchFamily="18" charset="-78"/>
                <a:cs typeface="+mn-cs"/>
              </a:rPr>
              <a:t>إخلاص </a:t>
            </a:r>
            <a:r>
              <a:rPr lang="ar-EG" sz="3200" dirty="0">
                <a:latin typeface="Adobe Arabic" pitchFamily="18" charset="-78"/>
                <a:cs typeface="+mn-cs"/>
              </a:rPr>
              <a:t>هؤلاء الضعفاء الناصحين</a:t>
            </a:r>
            <a:endParaRPr lang="ar-SA" sz="3200" dirty="0">
              <a:latin typeface="Adobe Arabic" pitchFamily="18" charset="-78"/>
              <a:cs typeface="+mn-cs"/>
            </a:endParaRPr>
          </a:p>
          <a:p>
            <a:pPr algn="ctr">
              <a:lnSpc>
                <a:spcPct val="150000"/>
              </a:lnSpc>
              <a:defRPr/>
            </a:pPr>
            <a:r>
              <a:rPr lang="ar-EG" sz="3200" dirty="0">
                <a:latin typeface="Adobe Arabic" pitchFamily="18" charset="-78"/>
                <a:cs typeface="Adobe Arabic" pitchFamily="18" charset="-78"/>
              </a:rPr>
              <a:t> </a:t>
            </a:r>
            <a:r>
              <a:rPr lang="ar-SA" sz="2800" dirty="0"/>
              <a:t>لَّيْسَ عَلَى الضُّعَفَاءِ وَلَا عَلَى الْمَرْضَىٰ وَلَا عَلَى الَّذِينَ لَا يَجِدُونَ مَا يُنفِقُونَ حَرَجٌ</a:t>
            </a:r>
          </a:p>
          <a:p>
            <a:pPr algn="ctr">
              <a:lnSpc>
                <a:spcPct val="150000"/>
              </a:lnSpc>
              <a:defRPr/>
            </a:pPr>
            <a:r>
              <a:rPr lang="ar-SA" sz="2800" dirty="0"/>
              <a:t> إِذَا نَصَحُوا لِلَّـهِ وَرَسُولِهِ ۚ مَا عَلَى الْمُحْسِنِينَ مِن سَبِيلٍ ۚ وَاللَّـهُ غَفُورٌ رَّحِيمٌ ﴿٩١﴾ </a:t>
            </a:r>
          </a:p>
          <a:p>
            <a:pPr algn="ctr">
              <a:lnSpc>
                <a:spcPct val="150000"/>
              </a:lnSpc>
              <a:defRPr/>
            </a:pPr>
            <a:r>
              <a:rPr lang="ar-SA" sz="2800" dirty="0"/>
              <a:t>وَلَا عَلَى الَّذِينَ إِذَا مَا أَتَوْكَ لِتَحْمِلَهُمْ قُلْتَ لَا أَجِدُ مَا أَحْمِلُكُمْ عَلَيْهِ تَوَلَّوا وَّأَعْيُنُهُمْ </a:t>
            </a:r>
          </a:p>
          <a:p>
            <a:pPr algn="ctr">
              <a:lnSpc>
                <a:spcPct val="150000"/>
              </a:lnSpc>
              <a:defRPr/>
            </a:pPr>
            <a:r>
              <a:rPr lang="ar-SA" sz="2800" dirty="0"/>
              <a:t>تَفِيضُ مِنَ الدَّمْعِ حَزَنًا أَلَّا يَجِدُوا مَا يُنفِقُونَ ﴿٩٢﴾  </a:t>
            </a:r>
            <a:r>
              <a:rPr lang="ar-SA" sz="2000" dirty="0">
                <a:latin typeface="Adobe Arabic" pitchFamily="18" charset="-78"/>
                <a:cs typeface="Adobe Arabic" pitchFamily="18" charset="-78"/>
              </a:rPr>
              <a:t>سورة التوبة</a:t>
            </a:r>
          </a:p>
          <a:p>
            <a:pPr algn="ctr">
              <a:lnSpc>
                <a:spcPct val="150000"/>
              </a:lnSpc>
              <a:defRPr/>
            </a:pPr>
            <a:endParaRPr lang="en-US" sz="3200" dirty="0">
              <a:latin typeface="Adobe Arabic" pitchFamily="18" charset="-78"/>
              <a:cs typeface="Adobe Arabic" pitchFamily="18" charset="-78"/>
            </a:endParaRPr>
          </a:p>
          <a:p>
            <a:pPr>
              <a:lnSpc>
                <a:spcPct val="150000"/>
              </a:lnSpc>
              <a:defRPr/>
            </a:pPr>
            <a:r>
              <a:rPr lang="ar-SA" sz="3200" dirty="0">
                <a:latin typeface="Adobe Arabic" pitchFamily="18" charset="-78"/>
                <a:cs typeface="Adobe Arabic" pitchFamily="18" charset="-78"/>
              </a:rPr>
              <a:t>         </a:t>
            </a:r>
            <a:r>
              <a:rPr lang="ar-EG" sz="3200" dirty="0">
                <a:latin typeface="Adobe Arabic" pitchFamily="18" charset="-78"/>
                <a:cs typeface="Adobe Arabic" pitchFamily="18" charset="-78"/>
              </a:rPr>
              <a:t> </a:t>
            </a:r>
            <a:r>
              <a:rPr lang="ar-EG" sz="3200" dirty="0">
                <a:latin typeface="Adobe Arabic" pitchFamily="18" charset="-78"/>
                <a:cs typeface="+mn-cs"/>
              </a:rPr>
              <a:t>حقا لقد بكوا للتخفيف وبكينا للتكليف</a:t>
            </a:r>
            <a:endParaRPr lang="ar-SA" sz="3200" dirty="0">
              <a:latin typeface="Adobe Arabic" pitchFamily="18" charset="-78"/>
              <a:cs typeface="+mn-cs"/>
            </a:endParaRPr>
          </a:p>
          <a:p>
            <a:pPr algn="ctr">
              <a:defRPr/>
            </a:pPr>
            <a:endParaRPr lang="en-US" sz="3200" dirty="0">
              <a:latin typeface="Adobe Arabic" pitchFamily="18" charset="-78"/>
              <a:cs typeface="Adobe Arabic" pitchFamily="18"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مجموعة 9">
            <a:extLst>
              <a:ext uri="{FF2B5EF4-FFF2-40B4-BE49-F238E27FC236}">
                <a16:creationId xmlns:a16="http://schemas.microsoft.com/office/drawing/2014/main" id="{DAF15022-032B-73FF-38C8-296D67760CAC}"/>
              </a:ext>
            </a:extLst>
          </p:cNvPr>
          <p:cNvGrpSpPr>
            <a:grpSpLocks/>
          </p:cNvGrpSpPr>
          <p:nvPr/>
        </p:nvGrpSpPr>
        <p:grpSpPr bwMode="auto">
          <a:xfrm>
            <a:off x="-142875" y="0"/>
            <a:ext cx="9286875" cy="7072313"/>
            <a:chOff x="0" y="0"/>
            <a:chExt cx="9144000" cy="6858000"/>
          </a:xfrm>
        </p:grpSpPr>
        <p:pic>
          <p:nvPicPr>
            <p:cNvPr id="19461" name="صورة 6" descr="صورة1.jpg">
              <a:extLst>
                <a:ext uri="{FF2B5EF4-FFF2-40B4-BE49-F238E27FC236}">
                  <a16:creationId xmlns:a16="http://schemas.microsoft.com/office/drawing/2014/main" id="{7D8B8F6E-68D6-A331-CEAA-B47D4D495D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صورة 8" descr="http://albayan.edu.sa/e_school/images/logo_school.png">
              <a:extLst>
                <a:ext uri="{FF2B5EF4-FFF2-40B4-BE49-F238E27FC236}">
                  <a16:creationId xmlns:a16="http://schemas.microsoft.com/office/drawing/2014/main" id="{1215091F-8BE0-4E8E-7123-8AD95643DB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9" name="مستطيل 31">
            <a:extLst>
              <a:ext uri="{FF2B5EF4-FFF2-40B4-BE49-F238E27FC236}">
                <a16:creationId xmlns:a16="http://schemas.microsoft.com/office/drawing/2014/main" id="{4DCB09FF-D83A-9C91-C606-3D144B27426C}"/>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19460" name="مستطيل 31">
            <a:extLst>
              <a:ext uri="{FF2B5EF4-FFF2-40B4-BE49-F238E27FC236}">
                <a16:creationId xmlns:a16="http://schemas.microsoft.com/office/drawing/2014/main" id="{2032D95A-DA70-ADE9-3C0A-C06E3D32D5BF}"/>
              </a:ext>
            </a:extLst>
          </p:cNvPr>
          <p:cNvSpPr>
            <a:spLocks noChangeArrowheads="1"/>
          </p:cNvSpPr>
          <p:nvPr/>
        </p:nvSpPr>
        <p:spPr bwMode="auto">
          <a:xfrm>
            <a:off x="0" y="1500188"/>
            <a:ext cx="87868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857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857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857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857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857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857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857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857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85725" algn="l"/>
              </a:tabLst>
              <a:defRPr>
                <a:solidFill>
                  <a:schemeClr val="tx1"/>
                </a:solidFill>
                <a:latin typeface="Arial" panose="020B0604020202020204" pitchFamily="34" charset="0"/>
                <a:cs typeface="Arial" panose="020B0604020202020204" pitchFamily="34" charset="0"/>
              </a:defRPr>
            </a:lvl9pPr>
          </a:lstStyle>
          <a:p>
            <a:pPr eaLnBrk="1" hangingPunct="1">
              <a:lnSpc>
                <a:spcPct val="200000"/>
              </a:lnSpc>
            </a:pPr>
            <a:r>
              <a:rPr lang="ar-SA" altLang="en-US" sz="2800"/>
              <a:t>(3</a:t>
            </a:r>
            <a:r>
              <a:rPr lang="ar-EG" altLang="en-US" sz="2800"/>
              <a:t>) </a:t>
            </a:r>
            <a:r>
              <a:rPr lang="ar-SA" altLang="en-US" sz="2800">
                <a:solidFill>
                  <a:srgbClr val="0033CC"/>
                </a:solidFill>
              </a:rPr>
              <a:t>موافقة القول العمل.</a:t>
            </a:r>
          </a:p>
          <a:p>
            <a:pPr eaLnBrk="1" hangingPunct="1">
              <a:lnSpc>
                <a:spcPct val="200000"/>
              </a:lnSpc>
            </a:pPr>
            <a:r>
              <a:rPr lang="ar-SA" altLang="en-US" sz="2800"/>
              <a:t>(4) </a:t>
            </a:r>
            <a:r>
              <a:rPr lang="ar-SA" altLang="en-US" sz="2800">
                <a:solidFill>
                  <a:srgbClr val="0033CC"/>
                </a:solidFill>
              </a:rPr>
              <a:t>الثبات على المبدأ. </a:t>
            </a:r>
          </a:p>
          <a:p>
            <a:pPr eaLnBrk="1" hangingPunct="1">
              <a:lnSpc>
                <a:spcPct val="200000"/>
              </a:lnSpc>
            </a:pPr>
            <a:r>
              <a:rPr lang="ar-SA" altLang="en-US" sz="2800"/>
              <a:t>(5) </a:t>
            </a:r>
            <a:r>
              <a:rPr lang="ar-SA" altLang="en-US" sz="2800">
                <a:solidFill>
                  <a:srgbClr val="0033CC"/>
                </a:solidFill>
              </a:rPr>
              <a:t>الاعتراف بالخطأ والسعي لتصحيحه</a:t>
            </a:r>
            <a:endParaRPr lang="en-US" altLang="en-US" sz="2800"/>
          </a:p>
          <a:p>
            <a:pPr eaLnBrk="1" hangingPunct="1">
              <a:lnSpc>
                <a:spcPct val="200000"/>
              </a:lnSpc>
            </a:pPr>
            <a:r>
              <a:rPr lang="ar-SA" altLang="en-US" sz="2800"/>
              <a:t>(6) </a:t>
            </a:r>
            <a:r>
              <a:rPr lang="ar-SA" altLang="en-US" sz="2800">
                <a:solidFill>
                  <a:srgbClr val="0033CC"/>
                </a:solidFill>
              </a:rPr>
              <a:t>تطوير القدرات والمهارات.</a:t>
            </a:r>
            <a:endParaRPr lang="en-US" altLang="en-US" sz="2800"/>
          </a:p>
          <a:p>
            <a:pPr eaLnBrk="1" hangingPunct="1">
              <a:lnSpc>
                <a:spcPct val="200000"/>
              </a:lnSpc>
            </a:pPr>
            <a:r>
              <a:rPr lang="ar-SA" altLang="en-US" sz="3200">
                <a:latin typeface="Adobe Arabic" pitchFamily="18" charset="-78"/>
                <a:cs typeface="Adobe Arabic" pitchFamily="18" charset="-78"/>
              </a:rPr>
              <a:t> </a:t>
            </a:r>
            <a:endParaRPr lang="en-US" altLang="en-US" sz="3200">
              <a:latin typeface="Adobe Arabic" pitchFamily="18" charset="-78"/>
              <a:cs typeface="Adobe Arabic" pitchFamily="18"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مجموعة 9">
            <a:extLst>
              <a:ext uri="{FF2B5EF4-FFF2-40B4-BE49-F238E27FC236}">
                <a16:creationId xmlns:a16="http://schemas.microsoft.com/office/drawing/2014/main" id="{A2BE9360-10A4-6EC3-BADE-7B45EFD99132}"/>
              </a:ext>
            </a:extLst>
          </p:cNvPr>
          <p:cNvGrpSpPr>
            <a:grpSpLocks/>
          </p:cNvGrpSpPr>
          <p:nvPr/>
        </p:nvGrpSpPr>
        <p:grpSpPr bwMode="auto">
          <a:xfrm>
            <a:off x="-142875" y="0"/>
            <a:ext cx="9286875" cy="7072313"/>
            <a:chOff x="0" y="0"/>
            <a:chExt cx="9144000" cy="6858000"/>
          </a:xfrm>
        </p:grpSpPr>
        <p:pic>
          <p:nvPicPr>
            <p:cNvPr id="20487" name="صورة 6" descr="صورة1.jpg">
              <a:extLst>
                <a:ext uri="{FF2B5EF4-FFF2-40B4-BE49-F238E27FC236}">
                  <a16:creationId xmlns:a16="http://schemas.microsoft.com/office/drawing/2014/main" id="{45E2034B-0E2C-67FB-4D53-5ED8E153AB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صورة 8" descr="http://albayan.edu.sa/e_school/images/logo_school.png">
              <a:extLst>
                <a:ext uri="{FF2B5EF4-FFF2-40B4-BE49-F238E27FC236}">
                  <a16:creationId xmlns:a16="http://schemas.microsoft.com/office/drawing/2014/main" id="{763EDA07-AD3E-8F84-498F-1A212191C8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3" name="مستطيل 31">
            <a:extLst>
              <a:ext uri="{FF2B5EF4-FFF2-40B4-BE49-F238E27FC236}">
                <a16:creationId xmlns:a16="http://schemas.microsoft.com/office/drawing/2014/main" id="{B9813B39-A145-1200-ABC4-BBAFC18CC91C}"/>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7" name="سحابة 6">
            <a:extLst>
              <a:ext uri="{FF2B5EF4-FFF2-40B4-BE49-F238E27FC236}">
                <a16:creationId xmlns:a16="http://schemas.microsoft.com/office/drawing/2014/main" id="{E9D56C74-6DEE-8C9B-5C69-16388B651325}"/>
              </a:ext>
            </a:extLst>
          </p:cNvPr>
          <p:cNvSpPr/>
          <p:nvPr/>
        </p:nvSpPr>
        <p:spPr>
          <a:xfrm>
            <a:off x="3143250" y="1643063"/>
            <a:ext cx="3071813" cy="1000125"/>
          </a:xfrm>
          <a:prstGeom prst="cloud">
            <a:avLst/>
          </a:prstGeom>
          <a:solidFill>
            <a:srgbClr val="FFFF99"/>
          </a:solidFill>
        </p:spPr>
        <p:style>
          <a:lnRef idx="1">
            <a:schemeClr val="accent6"/>
          </a:lnRef>
          <a:fillRef idx="1003">
            <a:schemeClr val="lt1"/>
          </a:fillRef>
          <a:effectRef idx="1">
            <a:schemeClr val="accent6"/>
          </a:effectRef>
          <a:fontRef idx="minor">
            <a:schemeClr val="dk1"/>
          </a:fontRef>
        </p:style>
        <p:txBody>
          <a:bodyPr rtlCol="1" anchor="ctr"/>
          <a:lstStyle/>
          <a:p>
            <a:pPr algn="ctr">
              <a:defRPr/>
            </a:pPr>
            <a:endParaRPr lang="ar-SA" dirty="0"/>
          </a:p>
        </p:txBody>
      </p:sp>
      <p:sp>
        <p:nvSpPr>
          <p:cNvPr id="20485" name="مستطيل 31">
            <a:extLst>
              <a:ext uri="{FF2B5EF4-FFF2-40B4-BE49-F238E27FC236}">
                <a16:creationId xmlns:a16="http://schemas.microsoft.com/office/drawing/2014/main" id="{B6058D93-9B81-63CD-3269-C99A323F35CA}"/>
              </a:ext>
            </a:extLst>
          </p:cNvPr>
          <p:cNvSpPr>
            <a:spLocks noChangeArrowheads="1"/>
          </p:cNvSpPr>
          <p:nvPr/>
        </p:nvSpPr>
        <p:spPr bwMode="auto">
          <a:xfrm>
            <a:off x="0" y="1500188"/>
            <a:ext cx="878681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857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857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857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857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857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857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857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857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85725" algn="l"/>
              </a:tabLst>
              <a:defRPr>
                <a:solidFill>
                  <a:schemeClr val="tx1"/>
                </a:solidFill>
                <a:latin typeface="Arial" panose="020B0604020202020204" pitchFamily="34" charset="0"/>
                <a:cs typeface="Arial" panose="020B0604020202020204" pitchFamily="34" charset="0"/>
              </a:defRPr>
            </a:lvl9pPr>
          </a:lstStyle>
          <a:p>
            <a:pPr eaLnBrk="1" hangingPunct="1">
              <a:lnSpc>
                <a:spcPct val="200000"/>
              </a:lnSpc>
            </a:pPr>
            <a:r>
              <a:rPr lang="ar-SA" altLang="en-US" sz="3200"/>
              <a:t>                         التعامل مع أخطائنا</a:t>
            </a:r>
          </a:p>
          <a:p>
            <a:pPr algn="ctr" eaLnBrk="1" hangingPunct="1">
              <a:lnSpc>
                <a:spcPct val="200000"/>
              </a:lnSpc>
            </a:pPr>
            <a:r>
              <a:rPr lang="ar-SA" altLang="en-US" sz="3200"/>
              <a:t>  الكل يخطئ حتى لو كنت تحملين أفضل النوايا أو تعتقدين </a:t>
            </a:r>
          </a:p>
          <a:p>
            <a:pPr algn="ctr" eaLnBrk="1" hangingPunct="1">
              <a:lnSpc>
                <a:spcPct val="200000"/>
              </a:lnSpc>
            </a:pPr>
            <a:r>
              <a:rPr lang="ar-SA" altLang="en-US" sz="3200"/>
              <a:t>إن لديك كل المعلومات الضرورية لاتخاذ قرار جيد وصحيح </a:t>
            </a:r>
          </a:p>
          <a:p>
            <a:pPr algn="ctr" eaLnBrk="1" hangingPunct="1">
              <a:lnSpc>
                <a:spcPct val="200000"/>
              </a:lnSpc>
            </a:pPr>
            <a:r>
              <a:rPr lang="ar-SA" altLang="en-US" sz="3200"/>
              <a:t>ولكن أحيانا تسوء الأمور</a:t>
            </a:r>
            <a:endParaRPr lang="en-US" altLang="en-US" sz="3200">
              <a:latin typeface="Adobe Arabic" pitchFamily="18" charset="-78"/>
              <a:cs typeface="Adobe Arabic" pitchFamily="18" charset="-78"/>
            </a:endParaRPr>
          </a:p>
        </p:txBody>
      </p:sp>
      <p:pic>
        <p:nvPicPr>
          <p:cNvPr id="20486" name="Picture 1" descr="http://kenanaonline.com/photos/1238174/1238174307/large_1238174307.jpg?1318191823">
            <a:extLst>
              <a:ext uri="{FF2B5EF4-FFF2-40B4-BE49-F238E27FC236}">
                <a16:creationId xmlns:a16="http://schemas.microsoft.com/office/drawing/2014/main" id="{CD1B90A5-A776-ED14-3CE4-A55B2DC6F9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929188"/>
            <a:ext cx="2643188"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مجموعة 9">
            <a:extLst>
              <a:ext uri="{FF2B5EF4-FFF2-40B4-BE49-F238E27FC236}">
                <a16:creationId xmlns:a16="http://schemas.microsoft.com/office/drawing/2014/main" id="{08556567-50AE-0272-FB42-AE8ECF6D63D2}"/>
              </a:ext>
            </a:extLst>
          </p:cNvPr>
          <p:cNvGrpSpPr>
            <a:grpSpLocks/>
          </p:cNvGrpSpPr>
          <p:nvPr/>
        </p:nvGrpSpPr>
        <p:grpSpPr bwMode="auto">
          <a:xfrm>
            <a:off x="0" y="0"/>
            <a:ext cx="9144000" cy="6858000"/>
            <a:chOff x="0" y="0"/>
            <a:chExt cx="9144000" cy="6858000"/>
          </a:xfrm>
        </p:grpSpPr>
        <p:pic>
          <p:nvPicPr>
            <p:cNvPr id="3080" name="صورة 6" descr="صورة1.jpg">
              <a:extLst>
                <a:ext uri="{FF2B5EF4-FFF2-40B4-BE49-F238E27FC236}">
                  <a16:creationId xmlns:a16="http://schemas.microsoft.com/office/drawing/2014/main" id="{02D92266-CFA2-A9E7-FBCC-74026E4A11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صورة 8" descr="http://albayan.edu.sa/e_school/images/logo_school.png">
              <a:extLst>
                <a:ext uri="{FF2B5EF4-FFF2-40B4-BE49-F238E27FC236}">
                  <a16:creationId xmlns:a16="http://schemas.microsoft.com/office/drawing/2014/main" id="{F9A0BB5E-C7AF-FDE5-2334-D2AAFC4580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مستطيل 3">
            <a:extLst>
              <a:ext uri="{FF2B5EF4-FFF2-40B4-BE49-F238E27FC236}">
                <a16:creationId xmlns:a16="http://schemas.microsoft.com/office/drawing/2014/main" id="{DFBA3A87-754F-D7A8-F46B-20DEAB833F65}"/>
              </a:ext>
            </a:extLst>
          </p:cNvPr>
          <p:cNvSpPr/>
          <p:nvPr/>
        </p:nvSpPr>
        <p:spPr>
          <a:xfrm>
            <a:off x="2071670" y="3286124"/>
            <a:ext cx="4677884" cy="707886"/>
          </a:xfrm>
          <a:prstGeom prst="rect">
            <a:avLst/>
          </a:prstGeom>
          <a:noFill/>
        </p:spPr>
        <p:txBody>
          <a:bodyPr wrap="none">
            <a:spAutoFit/>
          </a:bodyPr>
          <a:lstStyle/>
          <a:p>
            <a:pPr algn="ctr">
              <a:defRPr/>
            </a:pPr>
            <a:r>
              <a:rPr lang="ar-SA"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dobe Arabic" pitchFamily="18" charset="-78"/>
                <a:cs typeface="Adobe Arabic" pitchFamily="18" charset="-78"/>
              </a:rPr>
              <a:t>إعداد:- د. وفاء عبد الباقي شريقي</a:t>
            </a:r>
          </a:p>
        </p:txBody>
      </p:sp>
      <p:sp>
        <p:nvSpPr>
          <p:cNvPr id="5" name="مستطيل 4">
            <a:extLst>
              <a:ext uri="{FF2B5EF4-FFF2-40B4-BE49-F238E27FC236}">
                <a16:creationId xmlns:a16="http://schemas.microsoft.com/office/drawing/2014/main" id="{3B6DF28C-64CE-0126-BA04-26B8C19EE651}"/>
              </a:ext>
            </a:extLst>
          </p:cNvPr>
          <p:cNvSpPr/>
          <p:nvPr/>
        </p:nvSpPr>
        <p:spPr>
          <a:xfrm>
            <a:off x="2104635" y="4143380"/>
            <a:ext cx="4051110" cy="1077218"/>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ar-SA" sz="3200" dirty="0">
                <a:ln w="10541" cmpd="sng">
                  <a:solidFill>
                    <a:srgbClr val="0033CC"/>
                  </a:solidFill>
                  <a:prstDash val="solid"/>
                </a:ln>
                <a:solidFill>
                  <a:srgbClr val="CC3300"/>
                </a:solidFill>
                <a:latin typeface="Adobe Arabic" pitchFamily="18" charset="-78"/>
              </a:rPr>
              <a:t> الـيـوم    :  الإثنـين</a:t>
            </a:r>
          </a:p>
          <a:p>
            <a:pPr algn="ctr">
              <a:defRPr/>
            </a:pPr>
            <a:r>
              <a:rPr lang="ar-SA" sz="3200" dirty="0">
                <a:ln w="10541" cmpd="sng">
                  <a:solidFill>
                    <a:srgbClr val="0033CC"/>
                  </a:solidFill>
                  <a:prstDash val="solid"/>
                </a:ln>
                <a:solidFill>
                  <a:srgbClr val="CC3300"/>
                </a:solidFill>
                <a:latin typeface="Adobe Arabic" pitchFamily="18" charset="-78"/>
              </a:rPr>
              <a:t>الموافق   : 2/ 11/ 1436هـ</a:t>
            </a:r>
          </a:p>
        </p:txBody>
      </p:sp>
      <p:sp>
        <p:nvSpPr>
          <p:cNvPr id="6" name="مستطيل 5">
            <a:extLst>
              <a:ext uri="{FF2B5EF4-FFF2-40B4-BE49-F238E27FC236}">
                <a16:creationId xmlns:a16="http://schemas.microsoft.com/office/drawing/2014/main" id="{CB537CB7-701F-3F9B-E8FE-A3F673BA7D1F}"/>
              </a:ext>
            </a:extLst>
          </p:cNvPr>
          <p:cNvSpPr/>
          <p:nvPr/>
        </p:nvSpPr>
        <p:spPr>
          <a:xfrm>
            <a:off x="1000100" y="5857892"/>
            <a:ext cx="2047355" cy="461665"/>
          </a:xfrm>
          <a:prstGeom prst="rect">
            <a:avLst/>
          </a:prstGeom>
          <a:noFill/>
        </p:spPr>
        <p:txBody>
          <a:bodyPr wrap="none">
            <a:spAutoFit/>
          </a:bodyPr>
          <a:lstStyle/>
          <a:p>
            <a:pPr algn="ctr">
              <a:defRPr/>
            </a:pPr>
            <a:r>
              <a:rPr lang="ar-SA" sz="2400" dirty="0">
                <a:ln w="10541" cmpd="sng">
                  <a:solidFill>
                    <a:schemeClr val="accent1">
                      <a:shade val="88000"/>
                      <a:satMod val="110000"/>
                    </a:schemeClr>
                  </a:solidFill>
                  <a:prstDash val="solid"/>
                </a:ln>
                <a:latin typeface="Adobe Arabic" pitchFamily="18" charset="-78"/>
                <a:cs typeface="Adobe Arabic" pitchFamily="18" charset="-78"/>
              </a:rPr>
              <a:t>تنسيق:- د.سوسن فياض</a:t>
            </a:r>
          </a:p>
        </p:txBody>
      </p:sp>
      <p:sp>
        <p:nvSpPr>
          <p:cNvPr id="9" name="مستطيل 8">
            <a:extLst>
              <a:ext uri="{FF2B5EF4-FFF2-40B4-BE49-F238E27FC236}">
                <a16:creationId xmlns:a16="http://schemas.microsoft.com/office/drawing/2014/main" id="{0BCFECD0-7F2E-955F-4FE1-FDDF81BEAAA0}"/>
              </a:ext>
            </a:extLst>
          </p:cNvPr>
          <p:cNvSpPr/>
          <p:nvPr/>
        </p:nvSpPr>
        <p:spPr>
          <a:xfrm>
            <a:off x="-214346" y="3357562"/>
            <a:ext cx="8858280" cy="12280285"/>
          </a:xfrm>
          <a:prstGeom prst="rect">
            <a:avLst/>
          </a:prstGeom>
          <a:noFill/>
        </p:spPr>
        <p:txBody>
          <a:bodyPr>
            <a:spAutoFit/>
          </a:bodyPr>
          <a:lstStyle/>
          <a:p>
            <a:pPr algn="ctr" fontAlgn="auto">
              <a:spcBef>
                <a:spcPts val="0"/>
              </a:spcBef>
              <a:spcAft>
                <a:spcPts val="0"/>
              </a:spcAft>
              <a:defRPr/>
            </a:pPr>
            <a:endParaRPr lang="ar-SA" sz="6600" dirty="0">
              <a:ln>
                <a:solidFill>
                  <a:srgbClr val="C00000"/>
                </a:solidFill>
              </a:ln>
              <a:solidFill>
                <a:srgbClr val="0066FF"/>
              </a:solidFill>
              <a:latin typeface="+mn-lt"/>
              <a:cs typeface="+mn-cs"/>
            </a:endParaRPr>
          </a:p>
          <a:p>
            <a:pPr algn="ctr" fontAlgn="auto">
              <a:spcBef>
                <a:spcPts val="0"/>
              </a:spcBef>
              <a:spcAft>
                <a:spcPts val="0"/>
              </a:spcAft>
              <a:defRPr/>
            </a:pPr>
            <a:endParaRPr lang="ar-SA" sz="6600" dirty="0">
              <a:ln>
                <a:solidFill>
                  <a:srgbClr val="C00000"/>
                </a:solidFill>
              </a:ln>
              <a:solidFill>
                <a:srgbClr val="0066FF"/>
              </a:solidFill>
              <a:latin typeface="+mn-lt"/>
              <a:cs typeface="+mn-cs"/>
            </a:endParaRPr>
          </a:p>
          <a:p>
            <a:pPr algn="ctr" fontAlgn="auto">
              <a:spcBef>
                <a:spcPts val="0"/>
              </a:spcBef>
              <a:spcAft>
                <a:spcPts val="0"/>
              </a:spcAft>
              <a:defRPr/>
            </a:pPr>
            <a:endParaRPr lang="ar-SA" sz="6600" dirty="0">
              <a:ln>
                <a:solidFill>
                  <a:srgbClr val="C00000"/>
                </a:solidFill>
              </a:ln>
              <a:solidFill>
                <a:srgbClr val="0066FF"/>
              </a:solidFill>
              <a:latin typeface="+mn-lt"/>
              <a:cs typeface="+mn-cs"/>
            </a:endParaRPr>
          </a:p>
          <a:p>
            <a:pPr algn="ctr" fontAlgn="auto">
              <a:spcBef>
                <a:spcPts val="0"/>
              </a:spcBef>
              <a:spcAft>
                <a:spcPts val="0"/>
              </a:spcAft>
              <a:defRPr/>
            </a:pPr>
            <a:endParaRPr lang="ar-SA" sz="6600" dirty="0">
              <a:ln>
                <a:solidFill>
                  <a:srgbClr val="C00000"/>
                </a:solidFill>
              </a:ln>
              <a:solidFill>
                <a:srgbClr val="0066FF"/>
              </a:solidFill>
              <a:latin typeface="+mn-lt"/>
              <a:cs typeface="+mn-cs"/>
            </a:endParaRPr>
          </a:p>
          <a:p>
            <a:pPr algn="ctr" fontAlgn="auto">
              <a:spcBef>
                <a:spcPts val="0"/>
              </a:spcBef>
              <a:spcAft>
                <a:spcPts val="0"/>
              </a:spcAft>
              <a:defRPr/>
            </a:pPr>
            <a:endParaRPr lang="ar-SA" sz="6600" dirty="0">
              <a:ln>
                <a:solidFill>
                  <a:srgbClr val="C00000"/>
                </a:solidFill>
              </a:ln>
              <a:solidFill>
                <a:srgbClr val="0066FF"/>
              </a:solidFill>
              <a:latin typeface="+mn-lt"/>
              <a:cs typeface="+mn-cs"/>
            </a:endParaRPr>
          </a:p>
          <a:p>
            <a:pPr algn="ctr" fontAlgn="auto">
              <a:spcBef>
                <a:spcPts val="0"/>
              </a:spcBef>
              <a:spcAft>
                <a:spcPts val="0"/>
              </a:spcAft>
              <a:defRPr/>
            </a:pPr>
            <a:endParaRPr lang="ar-SA" sz="6600" dirty="0">
              <a:ln>
                <a:solidFill>
                  <a:srgbClr val="C00000"/>
                </a:solidFill>
              </a:ln>
              <a:solidFill>
                <a:srgbClr val="0066FF"/>
              </a:solidFill>
              <a:latin typeface="+mn-lt"/>
              <a:cs typeface="+mn-cs"/>
            </a:endParaRPr>
          </a:p>
          <a:p>
            <a:pPr algn="ctr" fontAlgn="auto">
              <a:spcBef>
                <a:spcPts val="0"/>
              </a:spcBef>
              <a:spcAft>
                <a:spcPts val="0"/>
              </a:spcAft>
              <a:defRPr/>
            </a:pPr>
            <a:endParaRPr lang="ar-SA" sz="6600" dirty="0">
              <a:ln>
                <a:solidFill>
                  <a:srgbClr val="C00000"/>
                </a:solidFill>
              </a:ln>
              <a:solidFill>
                <a:srgbClr val="0066FF"/>
              </a:solidFill>
              <a:latin typeface="+mn-lt"/>
              <a:cs typeface="+mn-cs"/>
            </a:endParaRPr>
          </a:p>
          <a:p>
            <a:pPr algn="ctr" fontAlgn="auto">
              <a:spcBef>
                <a:spcPts val="0"/>
              </a:spcBef>
              <a:spcAft>
                <a:spcPts val="0"/>
              </a:spcAft>
              <a:defRPr/>
            </a:pPr>
            <a:endParaRPr lang="ar-SA" sz="6600" dirty="0">
              <a:ln>
                <a:solidFill>
                  <a:srgbClr val="C00000"/>
                </a:solidFill>
              </a:ln>
              <a:solidFill>
                <a:srgbClr val="0066FF"/>
              </a:solidFill>
              <a:latin typeface="+mn-lt"/>
              <a:cs typeface="+mn-cs"/>
            </a:endParaRPr>
          </a:p>
          <a:p>
            <a:pPr algn="ctr" fontAlgn="auto">
              <a:spcBef>
                <a:spcPts val="0"/>
              </a:spcBef>
              <a:spcAft>
                <a:spcPts val="0"/>
              </a:spcAft>
              <a:defRPr/>
            </a:pPr>
            <a:endParaRPr lang="ar-SA" sz="6600" dirty="0">
              <a:ln>
                <a:solidFill>
                  <a:srgbClr val="C00000"/>
                </a:solidFill>
              </a:ln>
              <a:solidFill>
                <a:srgbClr val="0066FF"/>
              </a:solidFill>
              <a:latin typeface="+mn-lt"/>
              <a:cs typeface="+mn-cs"/>
            </a:endParaRPr>
          </a:p>
          <a:p>
            <a:pPr algn="ctr" fontAlgn="auto">
              <a:spcBef>
                <a:spcPts val="0"/>
              </a:spcBef>
              <a:spcAft>
                <a:spcPts val="0"/>
              </a:spcAft>
              <a:defRPr/>
            </a:pPr>
            <a:endParaRPr lang="ar-SA" sz="6600" dirty="0">
              <a:ln>
                <a:solidFill>
                  <a:srgbClr val="C00000"/>
                </a:solidFill>
              </a:ln>
              <a:solidFill>
                <a:srgbClr val="0066FF"/>
              </a:solidFill>
              <a:latin typeface="+mn-lt"/>
              <a:cs typeface="+mn-cs"/>
            </a:endParaRPr>
          </a:p>
          <a:p>
            <a:pPr algn="ctr" fontAlgn="auto">
              <a:spcBef>
                <a:spcPts val="0"/>
              </a:spcBef>
              <a:spcAft>
                <a:spcPts val="0"/>
              </a:spcAft>
              <a:defRPr/>
            </a:pPr>
            <a:endParaRPr lang="ar-SA" sz="6600" dirty="0">
              <a:ln>
                <a:solidFill>
                  <a:srgbClr val="C00000"/>
                </a:solidFill>
              </a:ln>
              <a:solidFill>
                <a:srgbClr val="0066FF"/>
              </a:solidFill>
              <a:latin typeface="+mn-lt"/>
              <a:cs typeface="+mn-cs"/>
            </a:endParaRPr>
          </a:p>
          <a:p>
            <a:pPr algn="ctr" fontAlgn="auto">
              <a:spcBef>
                <a:spcPts val="0"/>
              </a:spcBef>
              <a:spcAft>
                <a:spcPts val="0"/>
              </a:spcAft>
              <a:defRPr/>
            </a:pPr>
            <a:endParaRPr lang="ar-SA" sz="6600" dirty="0">
              <a:ln>
                <a:solidFill>
                  <a:srgbClr val="C00000"/>
                </a:solidFill>
              </a:ln>
              <a:solidFill>
                <a:srgbClr val="0066FF"/>
              </a:solidFill>
              <a:latin typeface="+mn-lt"/>
              <a:cs typeface="+mn-cs"/>
            </a:endParaRPr>
          </a:p>
        </p:txBody>
      </p:sp>
      <p:sp>
        <p:nvSpPr>
          <p:cNvPr id="10" name="مستطيل 9">
            <a:extLst>
              <a:ext uri="{FF2B5EF4-FFF2-40B4-BE49-F238E27FC236}">
                <a16:creationId xmlns:a16="http://schemas.microsoft.com/office/drawing/2014/main" id="{7D167DD9-7EF1-F326-232A-07F0D7E4BB58}"/>
              </a:ext>
            </a:extLst>
          </p:cNvPr>
          <p:cNvSpPr/>
          <p:nvPr/>
        </p:nvSpPr>
        <p:spPr>
          <a:xfrm>
            <a:off x="-142908" y="1928802"/>
            <a:ext cx="8858280" cy="923330"/>
          </a:xfrm>
          <a:prstGeom prst="rect">
            <a:avLst/>
          </a:prstGeom>
          <a:noFill/>
        </p:spPr>
        <p:txBody>
          <a:bodyPr>
            <a:spAutoFit/>
          </a:bodyPr>
          <a:lstStyle/>
          <a:p>
            <a:pPr algn="ctr" fontAlgn="auto">
              <a:spcBef>
                <a:spcPts val="0"/>
              </a:spcBef>
              <a:spcAft>
                <a:spcPts val="0"/>
              </a:spcAft>
              <a:defRPr/>
            </a:pPr>
            <a:r>
              <a:rPr lang="ar-SA" sz="5400" dirty="0">
                <a:ln>
                  <a:solidFill>
                    <a:srgbClr val="C00000"/>
                  </a:solidFill>
                </a:ln>
                <a:solidFill>
                  <a:srgbClr val="0066FF"/>
                </a:solidFill>
                <a:latin typeface="+mn-lt"/>
                <a:cs typeface="+mn-cs"/>
              </a:rPr>
              <a:t>تميزنا كيف نحافظ عليه</a:t>
            </a:r>
            <a:endParaRPr lang="ar-SA" sz="5400" b="1" dirty="0">
              <a:ln w="10541" cmpd="sng">
                <a:solidFill>
                  <a:schemeClr val="accent1">
                    <a:shade val="88000"/>
                    <a:satMod val="110000"/>
                  </a:schemeClr>
                </a:solidFill>
                <a:prstDash val="solid"/>
              </a:ln>
              <a:solidFill>
                <a:srgbClr val="0066FF"/>
              </a:solidFill>
              <a:latin typeface="+mn-lt"/>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مجموعة 9">
            <a:extLst>
              <a:ext uri="{FF2B5EF4-FFF2-40B4-BE49-F238E27FC236}">
                <a16:creationId xmlns:a16="http://schemas.microsoft.com/office/drawing/2014/main" id="{D131ABEB-1D1A-6AD6-5291-51165C286991}"/>
              </a:ext>
            </a:extLst>
          </p:cNvPr>
          <p:cNvGrpSpPr>
            <a:grpSpLocks/>
          </p:cNvGrpSpPr>
          <p:nvPr/>
        </p:nvGrpSpPr>
        <p:grpSpPr bwMode="auto">
          <a:xfrm>
            <a:off x="-142875" y="0"/>
            <a:ext cx="9286875" cy="7072313"/>
            <a:chOff x="0" y="0"/>
            <a:chExt cx="9144000" cy="6858000"/>
          </a:xfrm>
        </p:grpSpPr>
        <p:pic>
          <p:nvPicPr>
            <p:cNvPr id="21509" name="صورة 6" descr="صورة1.jpg">
              <a:extLst>
                <a:ext uri="{FF2B5EF4-FFF2-40B4-BE49-F238E27FC236}">
                  <a16:creationId xmlns:a16="http://schemas.microsoft.com/office/drawing/2014/main" id="{8F877E22-1E81-B399-96A2-F6DDDB49A4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صورة 8" descr="http://albayan.edu.sa/e_school/images/logo_school.png">
              <a:extLst>
                <a:ext uri="{FF2B5EF4-FFF2-40B4-BE49-F238E27FC236}">
                  <a16:creationId xmlns:a16="http://schemas.microsoft.com/office/drawing/2014/main" id="{629B3907-BD53-2E96-6238-713A3C7641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مستطيل 31">
            <a:extLst>
              <a:ext uri="{FF2B5EF4-FFF2-40B4-BE49-F238E27FC236}">
                <a16:creationId xmlns:a16="http://schemas.microsoft.com/office/drawing/2014/main" id="{9B235BD1-C94C-6099-B156-649ADEBCCE1A}"/>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21508" name="مستطيل 31">
            <a:extLst>
              <a:ext uri="{FF2B5EF4-FFF2-40B4-BE49-F238E27FC236}">
                <a16:creationId xmlns:a16="http://schemas.microsoft.com/office/drawing/2014/main" id="{B37DC00E-2216-3AF9-E25A-885E0AA47AB7}"/>
              </a:ext>
            </a:extLst>
          </p:cNvPr>
          <p:cNvSpPr>
            <a:spLocks noChangeArrowheads="1"/>
          </p:cNvSpPr>
          <p:nvPr/>
        </p:nvSpPr>
        <p:spPr bwMode="auto">
          <a:xfrm>
            <a:off x="0" y="1500188"/>
            <a:ext cx="87868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857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857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857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857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857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857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857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857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85725" algn="l"/>
              </a:tabLst>
              <a:defRPr>
                <a:solidFill>
                  <a:schemeClr val="tx1"/>
                </a:solidFill>
                <a:latin typeface="Arial" panose="020B0604020202020204" pitchFamily="34" charset="0"/>
                <a:cs typeface="Arial" panose="020B0604020202020204" pitchFamily="34" charset="0"/>
              </a:defRPr>
            </a:lvl9pPr>
          </a:lstStyle>
          <a:p>
            <a:pPr algn="ctr" eaLnBrk="1" hangingPunct="1">
              <a:lnSpc>
                <a:spcPct val="200000"/>
              </a:lnSpc>
            </a:pPr>
            <a:r>
              <a:rPr lang="ar-SA" altLang="en-US" sz="3200"/>
              <a:t>وهنا السؤال يصبح ، كيف يمكنك التعامل مع الوضع إذا ما أصبح الخطأ معروفا للآخرين ؟  </a:t>
            </a:r>
          </a:p>
          <a:p>
            <a:pPr algn="ctr" eaLnBrk="1" hangingPunct="1">
              <a:lnSpc>
                <a:spcPct val="200000"/>
              </a:lnSpc>
            </a:pPr>
            <a:r>
              <a:rPr lang="ar-SA" altLang="en-US" sz="3200"/>
              <a:t>هل تتجاهلين المشكلة ، على أمل أن الآخرين لن يشعروا بها؟ ؛</a:t>
            </a:r>
          </a:p>
          <a:p>
            <a:pPr algn="ctr" eaLnBrk="1" hangingPunct="1">
              <a:lnSpc>
                <a:spcPct val="200000"/>
              </a:lnSpc>
            </a:pPr>
            <a:r>
              <a:rPr lang="ar-SA" altLang="en-US" sz="3200"/>
              <a:t> أم تحاولين إلقاء اللوم على شخص آخر تحملينه خطأك ؟ </a:t>
            </a:r>
          </a:p>
          <a:p>
            <a:pPr algn="ctr" eaLnBrk="1" hangingPunct="1">
              <a:lnSpc>
                <a:spcPct val="200000"/>
              </a:lnSpc>
            </a:pPr>
            <a:r>
              <a:rPr lang="ar-SA" altLang="en-US" sz="3200"/>
              <a:t>أم تجادلين بأنك على صح ولم تقترفي أي خطأ؟ </a:t>
            </a:r>
            <a:endParaRPr lang="en-US" altLang="en-US" sz="3200">
              <a:latin typeface="Adobe Arabic" pitchFamily="18" charset="-78"/>
              <a:cs typeface="Adobe Arabic" pitchFamily="18"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مجموعة 9">
            <a:extLst>
              <a:ext uri="{FF2B5EF4-FFF2-40B4-BE49-F238E27FC236}">
                <a16:creationId xmlns:a16="http://schemas.microsoft.com/office/drawing/2014/main" id="{21A5C5EC-218F-6CFE-88C6-320D42533E09}"/>
              </a:ext>
            </a:extLst>
          </p:cNvPr>
          <p:cNvGrpSpPr>
            <a:grpSpLocks/>
          </p:cNvGrpSpPr>
          <p:nvPr/>
        </p:nvGrpSpPr>
        <p:grpSpPr bwMode="auto">
          <a:xfrm>
            <a:off x="-142875" y="0"/>
            <a:ext cx="9286875" cy="7072313"/>
            <a:chOff x="0" y="0"/>
            <a:chExt cx="9144000" cy="6858000"/>
          </a:xfrm>
        </p:grpSpPr>
        <p:pic>
          <p:nvPicPr>
            <p:cNvPr id="22534" name="صورة 6" descr="صورة1.jpg">
              <a:extLst>
                <a:ext uri="{FF2B5EF4-FFF2-40B4-BE49-F238E27FC236}">
                  <a16:creationId xmlns:a16="http://schemas.microsoft.com/office/drawing/2014/main" id="{F4E3D622-E311-8C73-CA3F-8BF1A5E480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صورة 8" descr="http://albayan.edu.sa/e_school/images/logo_school.png">
              <a:extLst>
                <a:ext uri="{FF2B5EF4-FFF2-40B4-BE49-F238E27FC236}">
                  <a16:creationId xmlns:a16="http://schemas.microsoft.com/office/drawing/2014/main" id="{1BE9DBDA-60FB-F681-9054-56BAC52151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1" name="مستطيل 31">
            <a:extLst>
              <a:ext uri="{FF2B5EF4-FFF2-40B4-BE49-F238E27FC236}">
                <a16:creationId xmlns:a16="http://schemas.microsoft.com/office/drawing/2014/main" id="{0C62C122-F8AE-03F4-5100-EF3834DBF3FB}"/>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7" name="وسيلة شرح بيضاوية 6">
            <a:extLst>
              <a:ext uri="{FF2B5EF4-FFF2-40B4-BE49-F238E27FC236}">
                <a16:creationId xmlns:a16="http://schemas.microsoft.com/office/drawing/2014/main" id="{BD6A9E23-042A-EDA7-6F30-E8BBA65F1874}"/>
              </a:ext>
            </a:extLst>
          </p:cNvPr>
          <p:cNvSpPr/>
          <p:nvPr/>
        </p:nvSpPr>
        <p:spPr>
          <a:xfrm>
            <a:off x="285750" y="2000250"/>
            <a:ext cx="8429625" cy="2357438"/>
          </a:xfrm>
          <a:prstGeom prst="wedgeEllipseCallout">
            <a:avLst/>
          </a:prstGeom>
          <a:solidFill>
            <a:srgbClr val="FFFF99"/>
          </a:solidFill>
        </p:spPr>
        <p:style>
          <a:lnRef idx="1">
            <a:schemeClr val="accent6"/>
          </a:lnRef>
          <a:fillRef idx="2">
            <a:schemeClr val="accent6"/>
          </a:fillRef>
          <a:effectRef idx="1">
            <a:schemeClr val="accent6"/>
          </a:effectRef>
          <a:fontRef idx="minor">
            <a:schemeClr val="dk1"/>
          </a:fontRef>
        </p:style>
        <p:txBody>
          <a:bodyPr rtlCol="1" anchor="ctr"/>
          <a:lstStyle/>
          <a:p>
            <a:pPr algn="ctr">
              <a:defRPr/>
            </a:pPr>
            <a:endParaRPr lang="ar-SA" dirty="0"/>
          </a:p>
        </p:txBody>
      </p:sp>
      <p:sp>
        <p:nvSpPr>
          <p:cNvPr id="22533" name="مستطيل 31">
            <a:extLst>
              <a:ext uri="{FF2B5EF4-FFF2-40B4-BE49-F238E27FC236}">
                <a16:creationId xmlns:a16="http://schemas.microsoft.com/office/drawing/2014/main" id="{73D92C69-AE2D-A453-476C-70800B9CDACC}"/>
              </a:ext>
            </a:extLst>
          </p:cNvPr>
          <p:cNvSpPr>
            <a:spLocks noChangeArrowheads="1"/>
          </p:cNvSpPr>
          <p:nvPr/>
        </p:nvSpPr>
        <p:spPr bwMode="auto">
          <a:xfrm>
            <a:off x="0" y="2143125"/>
            <a:ext cx="87868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857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857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857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857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857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857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857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857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85725" algn="l"/>
              </a:tabLst>
              <a:defRPr>
                <a:solidFill>
                  <a:schemeClr val="tx1"/>
                </a:solidFill>
                <a:latin typeface="Arial" panose="020B0604020202020204" pitchFamily="34" charset="0"/>
                <a:cs typeface="Arial" panose="020B0604020202020204" pitchFamily="34" charset="0"/>
              </a:defRPr>
            </a:lvl9pPr>
          </a:lstStyle>
          <a:p>
            <a:pPr algn="ctr" eaLnBrk="1" hangingPunct="1">
              <a:lnSpc>
                <a:spcPct val="200000"/>
              </a:lnSpc>
            </a:pPr>
            <a:r>
              <a:rPr lang="ar-SA" altLang="en-US" sz="3200"/>
              <a:t>ولنتساءل الآن ما أسباب عدم قدرة المرء</a:t>
            </a:r>
          </a:p>
          <a:p>
            <a:pPr algn="ctr" eaLnBrk="1" hangingPunct="1">
              <a:lnSpc>
                <a:spcPct val="200000"/>
              </a:lnSpc>
            </a:pPr>
            <a:r>
              <a:rPr lang="ar-SA" altLang="en-US" sz="3200"/>
              <a:t> على تحمل نتيجة أخطائه</a:t>
            </a:r>
            <a:r>
              <a:rPr lang="en-US" altLang="en-US" sz="3200"/>
              <a:t> </a:t>
            </a:r>
            <a:endParaRPr lang="en-US" altLang="en-US" sz="3200">
              <a:latin typeface="Adobe Arabic" pitchFamily="18" charset="-78"/>
              <a:cs typeface="Adobe Arabic" pitchFamily="18"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مجموعة 9">
            <a:extLst>
              <a:ext uri="{FF2B5EF4-FFF2-40B4-BE49-F238E27FC236}">
                <a16:creationId xmlns:a16="http://schemas.microsoft.com/office/drawing/2014/main" id="{0D442D8E-F444-2822-E254-4C78169FBC54}"/>
              </a:ext>
            </a:extLst>
          </p:cNvPr>
          <p:cNvGrpSpPr>
            <a:grpSpLocks/>
          </p:cNvGrpSpPr>
          <p:nvPr/>
        </p:nvGrpSpPr>
        <p:grpSpPr bwMode="auto">
          <a:xfrm>
            <a:off x="-142875" y="0"/>
            <a:ext cx="9286875" cy="7072313"/>
            <a:chOff x="0" y="0"/>
            <a:chExt cx="9144000" cy="6858000"/>
          </a:xfrm>
        </p:grpSpPr>
        <p:pic>
          <p:nvPicPr>
            <p:cNvPr id="23562" name="صورة 6" descr="صورة1.jpg">
              <a:extLst>
                <a:ext uri="{FF2B5EF4-FFF2-40B4-BE49-F238E27FC236}">
                  <a16:creationId xmlns:a16="http://schemas.microsoft.com/office/drawing/2014/main" id="{B1BBD702-9C80-A4C2-03EC-911B661224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صورة 8" descr="http://albayan.edu.sa/e_school/images/logo_school.png">
              <a:extLst>
                <a:ext uri="{FF2B5EF4-FFF2-40B4-BE49-F238E27FC236}">
                  <a16:creationId xmlns:a16="http://schemas.microsoft.com/office/drawing/2014/main" id="{F2F4EA26-7407-0F1C-E897-FF91E5E364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5" name="مستطيل 31">
            <a:extLst>
              <a:ext uri="{FF2B5EF4-FFF2-40B4-BE49-F238E27FC236}">
                <a16:creationId xmlns:a16="http://schemas.microsoft.com/office/drawing/2014/main" id="{4F44885F-328E-3919-2A2D-582CD774AD8E}"/>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23556" name="مستطيل 31">
            <a:extLst>
              <a:ext uri="{FF2B5EF4-FFF2-40B4-BE49-F238E27FC236}">
                <a16:creationId xmlns:a16="http://schemas.microsoft.com/office/drawing/2014/main" id="{9DA7F8A8-722E-0B88-F3FF-BB1422E39741}"/>
              </a:ext>
            </a:extLst>
          </p:cNvPr>
          <p:cNvSpPr>
            <a:spLocks noChangeArrowheads="1"/>
          </p:cNvSpPr>
          <p:nvPr/>
        </p:nvSpPr>
        <p:spPr bwMode="auto">
          <a:xfrm>
            <a:off x="142875" y="1285875"/>
            <a:ext cx="87868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endParaRPr lang="ar-SA" altLang="en-US" sz="3200"/>
          </a:p>
          <a:p>
            <a:pPr rtl="0" eaLnBrk="1" hangingPunct="1"/>
            <a:endParaRPr lang="ar-SA" altLang="en-US" sz="3200"/>
          </a:p>
          <a:p>
            <a:pPr algn="ctr" eaLnBrk="1" hangingPunct="1"/>
            <a:r>
              <a:rPr lang="en-US" altLang="en-US" sz="3200"/>
              <a:t> </a:t>
            </a:r>
            <a:r>
              <a:rPr lang="ar-SA" altLang="en-US" sz="3200"/>
              <a:t> تجعل الشخص يفقد القدرة على معرفه ما هو خطأ وما هو صح </a:t>
            </a:r>
          </a:p>
          <a:p>
            <a:pPr algn="ctr" eaLnBrk="1" hangingPunct="1"/>
            <a:r>
              <a:rPr lang="ar-SA" altLang="en-US" sz="3200"/>
              <a:t>أو يتساوى الإثنين في نظره .</a:t>
            </a:r>
          </a:p>
          <a:p>
            <a:pPr eaLnBrk="1" hangingPunct="1"/>
            <a:endParaRPr lang="ar-SA" altLang="en-US" sz="3200"/>
          </a:p>
          <a:p>
            <a:pPr eaLnBrk="1" hangingPunct="1"/>
            <a:endParaRPr lang="ar-SA" altLang="en-US" sz="3200"/>
          </a:p>
          <a:p>
            <a:pPr algn="ctr" eaLnBrk="1" hangingPunct="1"/>
            <a:r>
              <a:rPr lang="ar-SA" altLang="en-US" sz="3200"/>
              <a:t> </a:t>
            </a:r>
          </a:p>
          <a:p>
            <a:pPr algn="ctr" eaLnBrk="1" hangingPunct="1"/>
            <a:r>
              <a:rPr lang="ar-SA" altLang="en-US" sz="3200"/>
              <a:t>بعضهم واثق جدا من نفسه لدرجه أنه يرى نفسه لا تشوبه شائبة </a:t>
            </a:r>
          </a:p>
          <a:p>
            <a:pPr algn="ctr" eaLnBrk="1" hangingPunct="1"/>
            <a:r>
              <a:rPr lang="ar-SA" altLang="en-US" sz="3200"/>
              <a:t>و يستحيل أن يقع في الخطأ. </a:t>
            </a:r>
          </a:p>
        </p:txBody>
      </p:sp>
      <p:sp>
        <p:nvSpPr>
          <p:cNvPr id="10" name="سحابة 9">
            <a:extLst>
              <a:ext uri="{FF2B5EF4-FFF2-40B4-BE49-F238E27FC236}">
                <a16:creationId xmlns:a16="http://schemas.microsoft.com/office/drawing/2014/main" id="{B86A9732-A3EC-3513-F26F-6B21B0518758}"/>
              </a:ext>
            </a:extLst>
          </p:cNvPr>
          <p:cNvSpPr/>
          <p:nvPr/>
        </p:nvSpPr>
        <p:spPr>
          <a:xfrm>
            <a:off x="5214938" y="1143000"/>
            <a:ext cx="3714750" cy="1071563"/>
          </a:xfrm>
          <a:prstGeom prst="cloud">
            <a:avLst/>
          </a:prstGeom>
          <a:solidFill>
            <a:srgbClr val="FFFF99"/>
          </a:solidFill>
        </p:spPr>
        <p:style>
          <a:lnRef idx="1">
            <a:schemeClr val="accent6"/>
          </a:lnRef>
          <a:fillRef idx="1003">
            <a:schemeClr val="lt1"/>
          </a:fillRef>
          <a:effectRef idx="1">
            <a:schemeClr val="accent6"/>
          </a:effectRef>
          <a:fontRef idx="minor">
            <a:schemeClr val="dk1"/>
          </a:fontRef>
        </p:style>
        <p:txBody>
          <a:bodyPr rtlCol="1" anchor="ctr"/>
          <a:lstStyle>
            <a:defPPr>
              <a:defRPr lang="ar-SA"/>
            </a:defPPr>
            <a:lvl1pPr algn="r" rtl="1" fontAlgn="base">
              <a:spcBef>
                <a:spcPct val="0"/>
              </a:spcBef>
              <a:spcAft>
                <a:spcPct val="0"/>
              </a:spcAft>
              <a:defRPr kern="1200">
                <a:solidFill>
                  <a:schemeClr val="dk1"/>
                </a:solidFill>
                <a:latin typeface="+mn-lt"/>
                <a:ea typeface="+mn-ea"/>
                <a:cs typeface="+mn-cs"/>
              </a:defRPr>
            </a:lvl1pPr>
            <a:lvl2pPr marL="457200" algn="r" rtl="1" fontAlgn="base">
              <a:spcBef>
                <a:spcPct val="0"/>
              </a:spcBef>
              <a:spcAft>
                <a:spcPct val="0"/>
              </a:spcAft>
              <a:defRPr kern="1200">
                <a:solidFill>
                  <a:schemeClr val="dk1"/>
                </a:solidFill>
                <a:latin typeface="+mn-lt"/>
                <a:ea typeface="+mn-ea"/>
                <a:cs typeface="+mn-cs"/>
              </a:defRPr>
            </a:lvl2pPr>
            <a:lvl3pPr marL="914400" algn="r" rtl="1" fontAlgn="base">
              <a:spcBef>
                <a:spcPct val="0"/>
              </a:spcBef>
              <a:spcAft>
                <a:spcPct val="0"/>
              </a:spcAft>
              <a:defRPr kern="1200">
                <a:solidFill>
                  <a:schemeClr val="dk1"/>
                </a:solidFill>
                <a:latin typeface="+mn-lt"/>
                <a:ea typeface="+mn-ea"/>
                <a:cs typeface="+mn-cs"/>
              </a:defRPr>
            </a:lvl3pPr>
            <a:lvl4pPr marL="1371600" algn="r" rtl="1" fontAlgn="base">
              <a:spcBef>
                <a:spcPct val="0"/>
              </a:spcBef>
              <a:spcAft>
                <a:spcPct val="0"/>
              </a:spcAft>
              <a:defRPr kern="1200">
                <a:solidFill>
                  <a:schemeClr val="dk1"/>
                </a:solidFill>
                <a:latin typeface="+mn-lt"/>
                <a:ea typeface="+mn-ea"/>
                <a:cs typeface="+mn-cs"/>
              </a:defRPr>
            </a:lvl4pPr>
            <a:lvl5pPr marL="1828800" algn="r" rtl="1" fontAlgn="base">
              <a:spcBef>
                <a:spcPct val="0"/>
              </a:spcBef>
              <a:spcAft>
                <a:spcPct val="0"/>
              </a:spcAft>
              <a:defRPr kern="1200">
                <a:solidFill>
                  <a:schemeClr val="dk1"/>
                </a:solidFill>
                <a:latin typeface="+mn-lt"/>
                <a:ea typeface="+mn-ea"/>
                <a:cs typeface="+mn-cs"/>
              </a:defRPr>
            </a:lvl5pPr>
            <a:lvl6pPr marL="2286000" algn="r" defTabSz="914400" rtl="1" eaLnBrk="1" latinLnBrk="0" hangingPunct="1">
              <a:defRPr kern="1200">
                <a:solidFill>
                  <a:schemeClr val="dk1"/>
                </a:solidFill>
                <a:latin typeface="+mn-lt"/>
                <a:ea typeface="+mn-ea"/>
                <a:cs typeface="+mn-cs"/>
              </a:defRPr>
            </a:lvl6pPr>
            <a:lvl7pPr marL="2743200" algn="r" defTabSz="914400" rtl="1" eaLnBrk="1" latinLnBrk="0" hangingPunct="1">
              <a:defRPr kern="1200">
                <a:solidFill>
                  <a:schemeClr val="dk1"/>
                </a:solidFill>
                <a:latin typeface="+mn-lt"/>
                <a:ea typeface="+mn-ea"/>
                <a:cs typeface="+mn-cs"/>
              </a:defRPr>
            </a:lvl7pPr>
            <a:lvl8pPr marL="3200400" algn="r" defTabSz="914400" rtl="1" eaLnBrk="1" latinLnBrk="0" hangingPunct="1">
              <a:defRPr kern="1200">
                <a:solidFill>
                  <a:schemeClr val="dk1"/>
                </a:solidFill>
                <a:latin typeface="+mn-lt"/>
                <a:ea typeface="+mn-ea"/>
                <a:cs typeface="+mn-cs"/>
              </a:defRPr>
            </a:lvl8pPr>
            <a:lvl9pPr marL="3657600" algn="r" defTabSz="914400" rtl="1" eaLnBrk="1" latinLnBrk="0" hangingPunct="1">
              <a:defRPr kern="1200">
                <a:solidFill>
                  <a:schemeClr val="dk1"/>
                </a:solidFill>
                <a:latin typeface="+mn-lt"/>
                <a:ea typeface="+mn-ea"/>
                <a:cs typeface="+mn-cs"/>
              </a:defRPr>
            </a:lvl9pPr>
          </a:lstStyle>
          <a:p>
            <a:pPr algn="ctr">
              <a:defRPr/>
            </a:pPr>
            <a:endParaRPr lang="ar-SA" dirty="0"/>
          </a:p>
        </p:txBody>
      </p:sp>
      <p:sp>
        <p:nvSpPr>
          <p:cNvPr id="9" name="مستطيل 8">
            <a:extLst>
              <a:ext uri="{FF2B5EF4-FFF2-40B4-BE49-F238E27FC236}">
                <a16:creationId xmlns:a16="http://schemas.microsoft.com/office/drawing/2014/main" id="{530ED5CA-6E34-8F57-CBC5-04118AEC42EE}"/>
              </a:ext>
            </a:extLst>
          </p:cNvPr>
          <p:cNvSpPr/>
          <p:nvPr/>
        </p:nvSpPr>
        <p:spPr>
          <a:xfrm>
            <a:off x="5429256" y="1357298"/>
            <a:ext cx="3260828" cy="584775"/>
          </a:xfrm>
          <a:prstGeom prst="rect">
            <a:avLst/>
          </a:prstGeom>
        </p:spPr>
        <p:txBody>
          <a:bodyPr wrap="none">
            <a:spAutoFit/>
          </a:bodyPr>
          <a:lstStyle/>
          <a:p>
            <a:pPr>
              <a:defRPr/>
            </a:pPr>
            <a:r>
              <a:rPr lang="ar-SA" sz="3200" dirty="0">
                <a:ln>
                  <a:solidFill>
                    <a:srgbClr val="C00000"/>
                  </a:solidFill>
                </a:ln>
                <a:solidFill>
                  <a:srgbClr val="0066FF"/>
                </a:solidFill>
              </a:rPr>
              <a:t>1- مشاعر انعدام الأمان</a:t>
            </a:r>
            <a:endParaRPr lang="ar-SA" sz="3200" dirty="0"/>
          </a:p>
        </p:txBody>
      </p:sp>
      <p:sp>
        <p:nvSpPr>
          <p:cNvPr id="11" name="سحابة 10">
            <a:extLst>
              <a:ext uri="{FF2B5EF4-FFF2-40B4-BE49-F238E27FC236}">
                <a16:creationId xmlns:a16="http://schemas.microsoft.com/office/drawing/2014/main" id="{0D6E3FBE-D598-6794-EF43-06D751DA4DEB}"/>
              </a:ext>
            </a:extLst>
          </p:cNvPr>
          <p:cNvSpPr/>
          <p:nvPr/>
        </p:nvSpPr>
        <p:spPr>
          <a:xfrm>
            <a:off x="5143500" y="3357563"/>
            <a:ext cx="3571875" cy="1071562"/>
          </a:xfrm>
          <a:prstGeom prst="cloud">
            <a:avLst/>
          </a:prstGeom>
          <a:solidFill>
            <a:srgbClr val="FFFF99"/>
          </a:solidFill>
        </p:spPr>
        <p:style>
          <a:lnRef idx="1">
            <a:schemeClr val="accent6"/>
          </a:lnRef>
          <a:fillRef idx="1003">
            <a:schemeClr val="lt1"/>
          </a:fillRef>
          <a:effectRef idx="1">
            <a:schemeClr val="accent6"/>
          </a:effectRef>
          <a:fontRef idx="minor">
            <a:schemeClr val="dk1"/>
          </a:fontRef>
        </p:style>
        <p:txBody>
          <a:bodyPr rtlCol="1" anchor="ctr"/>
          <a:lstStyle>
            <a:defPPr>
              <a:defRPr lang="ar-SA"/>
            </a:defPPr>
            <a:lvl1pPr algn="r" rtl="1" fontAlgn="base">
              <a:spcBef>
                <a:spcPct val="0"/>
              </a:spcBef>
              <a:spcAft>
                <a:spcPct val="0"/>
              </a:spcAft>
              <a:defRPr kern="1200">
                <a:solidFill>
                  <a:schemeClr val="dk1"/>
                </a:solidFill>
                <a:latin typeface="+mn-lt"/>
                <a:ea typeface="+mn-ea"/>
                <a:cs typeface="+mn-cs"/>
              </a:defRPr>
            </a:lvl1pPr>
            <a:lvl2pPr marL="457200" algn="r" rtl="1" fontAlgn="base">
              <a:spcBef>
                <a:spcPct val="0"/>
              </a:spcBef>
              <a:spcAft>
                <a:spcPct val="0"/>
              </a:spcAft>
              <a:defRPr kern="1200">
                <a:solidFill>
                  <a:schemeClr val="dk1"/>
                </a:solidFill>
                <a:latin typeface="+mn-lt"/>
                <a:ea typeface="+mn-ea"/>
                <a:cs typeface="+mn-cs"/>
              </a:defRPr>
            </a:lvl2pPr>
            <a:lvl3pPr marL="914400" algn="r" rtl="1" fontAlgn="base">
              <a:spcBef>
                <a:spcPct val="0"/>
              </a:spcBef>
              <a:spcAft>
                <a:spcPct val="0"/>
              </a:spcAft>
              <a:defRPr kern="1200">
                <a:solidFill>
                  <a:schemeClr val="dk1"/>
                </a:solidFill>
                <a:latin typeface="+mn-lt"/>
                <a:ea typeface="+mn-ea"/>
                <a:cs typeface="+mn-cs"/>
              </a:defRPr>
            </a:lvl3pPr>
            <a:lvl4pPr marL="1371600" algn="r" rtl="1" fontAlgn="base">
              <a:spcBef>
                <a:spcPct val="0"/>
              </a:spcBef>
              <a:spcAft>
                <a:spcPct val="0"/>
              </a:spcAft>
              <a:defRPr kern="1200">
                <a:solidFill>
                  <a:schemeClr val="dk1"/>
                </a:solidFill>
                <a:latin typeface="+mn-lt"/>
                <a:ea typeface="+mn-ea"/>
                <a:cs typeface="+mn-cs"/>
              </a:defRPr>
            </a:lvl4pPr>
            <a:lvl5pPr marL="1828800" algn="r" rtl="1" fontAlgn="base">
              <a:spcBef>
                <a:spcPct val="0"/>
              </a:spcBef>
              <a:spcAft>
                <a:spcPct val="0"/>
              </a:spcAft>
              <a:defRPr kern="1200">
                <a:solidFill>
                  <a:schemeClr val="dk1"/>
                </a:solidFill>
                <a:latin typeface="+mn-lt"/>
                <a:ea typeface="+mn-ea"/>
                <a:cs typeface="+mn-cs"/>
              </a:defRPr>
            </a:lvl5pPr>
            <a:lvl6pPr marL="2286000" algn="r" defTabSz="914400" rtl="1" eaLnBrk="1" latinLnBrk="0" hangingPunct="1">
              <a:defRPr kern="1200">
                <a:solidFill>
                  <a:schemeClr val="dk1"/>
                </a:solidFill>
                <a:latin typeface="+mn-lt"/>
                <a:ea typeface="+mn-ea"/>
                <a:cs typeface="+mn-cs"/>
              </a:defRPr>
            </a:lvl6pPr>
            <a:lvl7pPr marL="2743200" algn="r" defTabSz="914400" rtl="1" eaLnBrk="1" latinLnBrk="0" hangingPunct="1">
              <a:defRPr kern="1200">
                <a:solidFill>
                  <a:schemeClr val="dk1"/>
                </a:solidFill>
                <a:latin typeface="+mn-lt"/>
                <a:ea typeface="+mn-ea"/>
                <a:cs typeface="+mn-cs"/>
              </a:defRPr>
            </a:lvl7pPr>
            <a:lvl8pPr marL="3200400" algn="r" defTabSz="914400" rtl="1" eaLnBrk="1" latinLnBrk="0" hangingPunct="1">
              <a:defRPr kern="1200">
                <a:solidFill>
                  <a:schemeClr val="dk1"/>
                </a:solidFill>
                <a:latin typeface="+mn-lt"/>
                <a:ea typeface="+mn-ea"/>
                <a:cs typeface="+mn-cs"/>
              </a:defRPr>
            </a:lvl8pPr>
            <a:lvl9pPr marL="3657600" algn="r" defTabSz="914400" rtl="1" eaLnBrk="1" latinLnBrk="0" hangingPunct="1">
              <a:defRPr kern="1200">
                <a:solidFill>
                  <a:schemeClr val="dk1"/>
                </a:solidFill>
                <a:latin typeface="+mn-lt"/>
                <a:ea typeface="+mn-ea"/>
                <a:cs typeface="+mn-cs"/>
              </a:defRPr>
            </a:lvl9pPr>
          </a:lstStyle>
          <a:p>
            <a:pPr>
              <a:defRPr/>
            </a:pPr>
            <a:endParaRPr lang="ar-SA" sz="3200" dirty="0">
              <a:latin typeface="Arial" pitchFamily="34" charset="0"/>
            </a:endParaRPr>
          </a:p>
        </p:txBody>
      </p:sp>
      <p:sp>
        <p:nvSpPr>
          <p:cNvPr id="12" name="مستطيل 11">
            <a:extLst>
              <a:ext uri="{FF2B5EF4-FFF2-40B4-BE49-F238E27FC236}">
                <a16:creationId xmlns:a16="http://schemas.microsoft.com/office/drawing/2014/main" id="{BF122B52-4610-1014-1CD8-7350A8C149A7}"/>
              </a:ext>
            </a:extLst>
          </p:cNvPr>
          <p:cNvSpPr/>
          <p:nvPr/>
        </p:nvSpPr>
        <p:spPr>
          <a:xfrm>
            <a:off x="5286380" y="3429000"/>
            <a:ext cx="3323346" cy="707886"/>
          </a:xfrm>
          <a:prstGeom prst="rect">
            <a:avLst/>
          </a:prstGeom>
        </p:spPr>
        <p:txBody>
          <a:bodyPr wrap="none">
            <a:spAutoFit/>
          </a:bodyPr>
          <a:lstStyle/>
          <a:p>
            <a:pPr>
              <a:defRPr/>
            </a:pPr>
            <a:r>
              <a:rPr lang="ar-SA" sz="4000" dirty="0">
                <a:ln>
                  <a:solidFill>
                    <a:srgbClr val="C00000"/>
                  </a:solidFill>
                </a:ln>
                <a:solidFill>
                  <a:srgbClr val="0066FF"/>
                </a:solidFill>
              </a:rPr>
              <a:t>2</a:t>
            </a:r>
            <a:r>
              <a:rPr lang="ar-SA" sz="3200" dirty="0">
                <a:ln>
                  <a:solidFill>
                    <a:srgbClr val="C00000"/>
                  </a:solidFill>
                </a:ln>
                <a:solidFill>
                  <a:srgbClr val="0066FF"/>
                </a:solidFill>
              </a:rPr>
              <a:t>- الغطرسة والاستكبار</a:t>
            </a:r>
            <a:endParaRPr lang="ar-SA" sz="3200" dirty="0"/>
          </a:p>
        </p:txBody>
      </p:sp>
      <p:pic>
        <p:nvPicPr>
          <p:cNvPr id="23561" name="Picture 2" descr="http://kenanaonline.com/photos/1238174/1238174309/large_1238174309.jpg?1318192122">
            <a:extLst>
              <a:ext uri="{FF2B5EF4-FFF2-40B4-BE49-F238E27FC236}">
                <a16:creationId xmlns:a16="http://schemas.microsoft.com/office/drawing/2014/main" id="{706B512A-349C-207B-BBFB-094C99146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14938"/>
            <a:ext cx="2087563"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مجموعة 9">
            <a:extLst>
              <a:ext uri="{FF2B5EF4-FFF2-40B4-BE49-F238E27FC236}">
                <a16:creationId xmlns:a16="http://schemas.microsoft.com/office/drawing/2014/main" id="{FAAF4F0A-6D9D-2465-0122-B5C2250DEDD4}"/>
              </a:ext>
            </a:extLst>
          </p:cNvPr>
          <p:cNvGrpSpPr>
            <a:grpSpLocks/>
          </p:cNvGrpSpPr>
          <p:nvPr/>
        </p:nvGrpSpPr>
        <p:grpSpPr bwMode="auto">
          <a:xfrm>
            <a:off x="-142875" y="0"/>
            <a:ext cx="9286875" cy="7072313"/>
            <a:chOff x="0" y="0"/>
            <a:chExt cx="9144000" cy="6858000"/>
          </a:xfrm>
        </p:grpSpPr>
        <p:pic>
          <p:nvPicPr>
            <p:cNvPr id="24583" name="صورة 6" descr="صورة1.jpg">
              <a:extLst>
                <a:ext uri="{FF2B5EF4-FFF2-40B4-BE49-F238E27FC236}">
                  <a16:creationId xmlns:a16="http://schemas.microsoft.com/office/drawing/2014/main" id="{B12BE383-3890-F5A1-9971-4CF6856A25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صورة 8" descr="http://albayan.edu.sa/e_school/images/logo_school.png">
              <a:extLst>
                <a:ext uri="{FF2B5EF4-FFF2-40B4-BE49-F238E27FC236}">
                  <a16:creationId xmlns:a16="http://schemas.microsoft.com/office/drawing/2014/main" id="{7AC33F23-0973-3993-7BC4-559F2FB44C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79" name="مستطيل 31">
            <a:extLst>
              <a:ext uri="{FF2B5EF4-FFF2-40B4-BE49-F238E27FC236}">
                <a16:creationId xmlns:a16="http://schemas.microsoft.com/office/drawing/2014/main" id="{1EE258EC-445F-9AA2-AB0C-9F74FCA2BBB9}"/>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24580" name="مستطيل 31">
            <a:extLst>
              <a:ext uri="{FF2B5EF4-FFF2-40B4-BE49-F238E27FC236}">
                <a16:creationId xmlns:a16="http://schemas.microsoft.com/office/drawing/2014/main" id="{9F8FE2B4-BD9F-E268-8E8B-30FDF7DF4A88}"/>
              </a:ext>
            </a:extLst>
          </p:cNvPr>
          <p:cNvSpPr>
            <a:spLocks noChangeArrowheads="1"/>
          </p:cNvSpPr>
          <p:nvPr/>
        </p:nvSpPr>
        <p:spPr bwMode="auto">
          <a:xfrm>
            <a:off x="0" y="2714625"/>
            <a:ext cx="87868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ar-SA" altLang="en-US" sz="3200"/>
              <a:t> بعض الناس الذين يشعرون بأنهم ضحايا للتمييز العنصري والتعصب ، أو الانغلاق ، يشعرون أن الآخرين يقفون في طريق تقدمهم بتحميلهم الخطأ. فيرفضون تحمل المسؤولية عن أفعالهم </a:t>
            </a:r>
            <a:endParaRPr lang="en-US" altLang="en-US" sz="3200">
              <a:latin typeface="Adobe Arabic" pitchFamily="18" charset="-78"/>
              <a:cs typeface="Adobe Arabic" pitchFamily="18" charset="-78"/>
            </a:endParaRPr>
          </a:p>
        </p:txBody>
      </p:sp>
      <p:sp>
        <p:nvSpPr>
          <p:cNvPr id="10" name="سحابة 9">
            <a:extLst>
              <a:ext uri="{FF2B5EF4-FFF2-40B4-BE49-F238E27FC236}">
                <a16:creationId xmlns:a16="http://schemas.microsoft.com/office/drawing/2014/main" id="{C077E0A3-38C2-4B87-D85E-721AD5F3E86D}"/>
              </a:ext>
            </a:extLst>
          </p:cNvPr>
          <p:cNvSpPr/>
          <p:nvPr/>
        </p:nvSpPr>
        <p:spPr>
          <a:xfrm>
            <a:off x="5214938" y="1357313"/>
            <a:ext cx="3571875" cy="928687"/>
          </a:xfrm>
          <a:prstGeom prst="cloud">
            <a:avLst/>
          </a:prstGeom>
          <a:solidFill>
            <a:srgbClr val="FFFF99"/>
          </a:solidFill>
        </p:spPr>
        <p:style>
          <a:lnRef idx="1">
            <a:schemeClr val="accent6"/>
          </a:lnRef>
          <a:fillRef idx="1003">
            <a:schemeClr val="lt1"/>
          </a:fillRef>
          <a:effectRef idx="1">
            <a:schemeClr val="accent6"/>
          </a:effectRef>
          <a:fontRef idx="minor">
            <a:schemeClr val="dk1"/>
          </a:fontRef>
        </p:style>
        <p:txBody>
          <a:bodyPr rtlCol="1" anchor="ctr"/>
          <a:lstStyle>
            <a:defPPr>
              <a:defRPr lang="ar-SA"/>
            </a:defPPr>
            <a:lvl1pPr algn="r" rtl="1" fontAlgn="base">
              <a:spcBef>
                <a:spcPct val="0"/>
              </a:spcBef>
              <a:spcAft>
                <a:spcPct val="0"/>
              </a:spcAft>
              <a:defRPr kern="1200">
                <a:solidFill>
                  <a:schemeClr val="dk1"/>
                </a:solidFill>
                <a:latin typeface="+mn-lt"/>
                <a:ea typeface="+mn-ea"/>
                <a:cs typeface="+mn-cs"/>
              </a:defRPr>
            </a:lvl1pPr>
            <a:lvl2pPr marL="457200" algn="r" rtl="1" fontAlgn="base">
              <a:spcBef>
                <a:spcPct val="0"/>
              </a:spcBef>
              <a:spcAft>
                <a:spcPct val="0"/>
              </a:spcAft>
              <a:defRPr kern="1200">
                <a:solidFill>
                  <a:schemeClr val="dk1"/>
                </a:solidFill>
                <a:latin typeface="+mn-lt"/>
                <a:ea typeface="+mn-ea"/>
                <a:cs typeface="+mn-cs"/>
              </a:defRPr>
            </a:lvl2pPr>
            <a:lvl3pPr marL="914400" algn="r" rtl="1" fontAlgn="base">
              <a:spcBef>
                <a:spcPct val="0"/>
              </a:spcBef>
              <a:spcAft>
                <a:spcPct val="0"/>
              </a:spcAft>
              <a:defRPr kern="1200">
                <a:solidFill>
                  <a:schemeClr val="dk1"/>
                </a:solidFill>
                <a:latin typeface="+mn-lt"/>
                <a:ea typeface="+mn-ea"/>
                <a:cs typeface="+mn-cs"/>
              </a:defRPr>
            </a:lvl3pPr>
            <a:lvl4pPr marL="1371600" algn="r" rtl="1" fontAlgn="base">
              <a:spcBef>
                <a:spcPct val="0"/>
              </a:spcBef>
              <a:spcAft>
                <a:spcPct val="0"/>
              </a:spcAft>
              <a:defRPr kern="1200">
                <a:solidFill>
                  <a:schemeClr val="dk1"/>
                </a:solidFill>
                <a:latin typeface="+mn-lt"/>
                <a:ea typeface="+mn-ea"/>
                <a:cs typeface="+mn-cs"/>
              </a:defRPr>
            </a:lvl4pPr>
            <a:lvl5pPr marL="1828800" algn="r" rtl="1" fontAlgn="base">
              <a:spcBef>
                <a:spcPct val="0"/>
              </a:spcBef>
              <a:spcAft>
                <a:spcPct val="0"/>
              </a:spcAft>
              <a:defRPr kern="1200">
                <a:solidFill>
                  <a:schemeClr val="dk1"/>
                </a:solidFill>
                <a:latin typeface="+mn-lt"/>
                <a:ea typeface="+mn-ea"/>
                <a:cs typeface="+mn-cs"/>
              </a:defRPr>
            </a:lvl5pPr>
            <a:lvl6pPr marL="2286000" algn="r" defTabSz="914400" rtl="1" eaLnBrk="1" latinLnBrk="0" hangingPunct="1">
              <a:defRPr kern="1200">
                <a:solidFill>
                  <a:schemeClr val="dk1"/>
                </a:solidFill>
                <a:latin typeface="+mn-lt"/>
                <a:ea typeface="+mn-ea"/>
                <a:cs typeface="+mn-cs"/>
              </a:defRPr>
            </a:lvl6pPr>
            <a:lvl7pPr marL="2743200" algn="r" defTabSz="914400" rtl="1" eaLnBrk="1" latinLnBrk="0" hangingPunct="1">
              <a:defRPr kern="1200">
                <a:solidFill>
                  <a:schemeClr val="dk1"/>
                </a:solidFill>
                <a:latin typeface="+mn-lt"/>
                <a:ea typeface="+mn-ea"/>
                <a:cs typeface="+mn-cs"/>
              </a:defRPr>
            </a:lvl7pPr>
            <a:lvl8pPr marL="3200400" algn="r" defTabSz="914400" rtl="1" eaLnBrk="1" latinLnBrk="0" hangingPunct="1">
              <a:defRPr kern="1200">
                <a:solidFill>
                  <a:schemeClr val="dk1"/>
                </a:solidFill>
                <a:latin typeface="+mn-lt"/>
                <a:ea typeface="+mn-ea"/>
                <a:cs typeface="+mn-cs"/>
              </a:defRPr>
            </a:lvl8pPr>
            <a:lvl9pPr marL="3657600" algn="r" defTabSz="914400" rtl="1" eaLnBrk="1" latinLnBrk="0" hangingPunct="1">
              <a:defRPr kern="1200">
                <a:solidFill>
                  <a:schemeClr val="dk1"/>
                </a:solidFill>
                <a:latin typeface="+mn-lt"/>
                <a:ea typeface="+mn-ea"/>
                <a:cs typeface="+mn-cs"/>
              </a:defRPr>
            </a:lvl9pPr>
          </a:lstStyle>
          <a:p>
            <a:pPr algn="ctr">
              <a:defRPr/>
            </a:pPr>
            <a:endParaRPr lang="ar-SA" dirty="0"/>
          </a:p>
        </p:txBody>
      </p:sp>
      <p:sp>
        <p:nvSpPr>
          <p:cNvPr id="9" name="مستطيل 8">
            <a:extLst>
              <a:ext uri="{FF2B5EF4-FFF2-40B4-BE49-F238E27FC236}">
                <a16:creationId xmlns:a16="http://schemas.microsoft.com/office/drawing/2014/main" id="{1933D153-8F59-D284-2C01-56EE2B88AC70}"/>
              </a:ext>
            </a:extLst>
          </p:cNvPr>
          <p:cNvSpPr/>
          <p:nvPr/>
        </p:nvSpPr>
        <p:spPr>
          <a:xfrm>
            <a:off x="5572132" y="1428736"/>
            <a:ext cx="2736374" cy="707886"/>
          </a:xfrm>
          <a:prstGeom prst="rect">
            <a:avLst/>
          </a:prstGeom>
        </p:spPr>
        <p:txBody>
          <a:bodyPr>
            <a:spAutoFit/>
          </a:bodyPr>
          <a:lstStyle/>
          <a:p>
            <a:pPr algn="ctr">
              <a:defRPr/>
            </a:pPr>
            <a:r>
              <a:rPr lang="ar-SA" sz="4000" dirty="0">
                <a:ln>
                  <a:solidFill>
                    <a:srgbClr val="C00000"/>
                  </a:solidFill>
                </a:ln>
                <a:solidFill>
                  <a:srgbClr val="0066FF"/>
                </a:solidFill>
              </a:rPr>
              <a:t>3- التحيز</a:t>
            </a:r>
            <a:endParaRPr lang="ar-SA"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مجموعة 9">
            <a:extLst>
              <a:ext uri="{FF2B5EF4-FFF2-40B4-BE49-F238E27FC236}">
                <a16:creationId xmlns:a16="http://schemas.microsoft.com/office/drawing/2014/main" id="{BBE753C6-38C7-F527-9551-E5ECDBD9B169}"/>
              </a:ext>
            </a:extLst>
          </p:cNvPr>
          <p:cNvGrpSpPr>
            <a:grpSpLocks/>
          </p:cNvGrpSpPr>
          <p:nvPr/>
        </p:nvGrpSpPr>
        <p:grpSpPr bwMode="auto">
          <a:xfrm>
            <a:off x="-142875" y="0"/>
            <a:ext cx="9286875" cy="7072313"/>
            <a:chOff x="0" y="0"/>
            <a:chExt cx="9144000" cy="6858000"/>
          </a:xfrm>
        </p:grpSpPr>
        <p:pic>
          <p:nvPicPr>
            <p:cNvPr id="25607" name="صورة 6" descr="صورة1.jpg">
              <a:extLst>
                <a:ext uri="{FF2B5EF4-FFF2-40B4-BE49-F238E27FC236}">
                  <a16:creationId xmlns:a16="http://schemas.microsoft.com/office/drawing/2014/main" id="{F4A23F68-213F-2F9B-53ED-B23D2D6AE4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صورة 8" descr="http://albayan.edu.sa/e_school/images/logo_school.png">
              <a:extLst>
                <a:ext uri="{FF2B5EF4-FFF2-40B4-BE49-F238E27FC236}">
                  <a16:creationId xmlns:a16="http://schemas.microsoft.com/office/drawing/2014/main" id="{7A9C36D8-E527-347C-1F5B-840AE9D20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3" name="مستطيل 31">
            <a:extLst>
              <a:ext uri="{FF2B5EF4-FFF2-40B4-BE49-F238E27FC236}">
                <a16:creationId xmlns:a16="http://schemas.microsoft.com/office/drawing/2014/main" id="{9411CA79-66F8-6B5C-A162-30E6ADC1C7AF}"/>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25604" name="مستطيل 31">
            <a:extLst>
              <a:ext uri="{FF2B5EF4-FFF2-40B4-BE49-F238E27FC236}">
                <a16:creationId xmlns:a16="http://schemas.microsoft.com/office/drawing/2014/main" id="{5901D571-1F18-DEFB-5332-CBC4EA033D2B}"/>
              </a:ext>
            </a:extLst>
          </p:cNvPr>
          <p:cNvSpPr>
            <a:spLocks noChangeArrowheads="1"/>
          </p:cNvSpPr>
          <p:nvPr/>
        </p:nvSpPr>
        <p:spPr bwMode="auto">
          <a:xfrm>
            <a:off x="0" y="2928938"/>
            <a:ext cx="8786813"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lnSpc>
                <a:spcPct val="150000"/>
              </a:lnSpc>
            </a:pPr>
            <a:r>
              <a:rPr lang="ar-SA" altLang="en-US" sz="3200"/>
              <a:t>قال رسول الله صلى الله عليه وسلم</a:t>
            </a:r>
          </a:p>
          <a:p>
            <a:pPr algn="ctr" rtl="0" eaLnBrk="1" hangingPunct="1">
              <a:lnSpc>
                <a:spcPct val="150000"/>
              </a:lnSpc>
            </a:pPr>
            <a:r>
              <a:rPr lang="ar-SA" altLang="en-US" sz="3200"/>
              <a:t>'كل ابن آدم خطاء، وخير الخطاءين التوابون'. لنتأمل معا هذه القاعدة الذهبية البشر يخطئون وهذا واقع وخيرهم الذين يتوبون </a:t>
            </a:r>
          </a:p>
          <a:p>
            <a:pPr algn="ctr" rtl="0" eaLnBrk="1" hangingPunct="1">
              <a:lnSpc>
                <a:spcPct val="150000"/>
              </a:lnSpc>
            </a:pPr>
            <a:r>
              <a:rPr lang="ar-SA" altLang="en-US" sz="3200"/>
              <a:t>أي يرجعون عن أخطائهم ويندمون عليها.  </a:t>
            </a:r>
            <a:endParaRPr lang="en-US" altLang="en-US" sz="3200">
              <a:latin typeface="Adobe Arabic" pitchFamily="18" charset="-78"/>
              <a:cs typeface="Adobe Arabic" pitchFamily="18" charset="-78"/>
            </a:endParaRPr>
          </a:p>
        </p:txBody>
      </p:sp>
      <p:sp>
        <p:nvSpPr>
          <p:cNvPr id="8" name="مخطط انسيابي: معالجة معرّفة مسبقاً 7">
            <a:extLst>
              <a:ext uri="{FF2B5EF4-FFF2-40B4-BE49-F238E27FC236}">
                <a16:creationId xmlns:a16="http://schemas.microsoft.com/office/drawing/2014/main" id="{48D33392-4F94-761F-E2B8-EBA775040461}"/>
              </a:ext>
            </a:extLst>
          </p:cNvPr>
          <p:cNvSpPr/>
          <p:nvPr/>
        </p:nvSpPr>
        <p:spPr>
          <a:xfrm>
            <a:off x="500063" y="1571625"/>
            <a:ext cx="8215312" cy="1000125"/>
          </a:xfrm>
          <a:prstGeom prst="flowChartPredefinedProcess">
            <a:avLst/>
          </a:prstGeom>
          <a:solidFill>
            <a:srgbClr val="FFFF99"/>
          </a:solidFill>
        </p:spPr>
        <p:style>
          <a:lnRef idx="2">
            <a:schemeClr val="accent1"/>
          </a:lnRef>
          <a:fillRef idx="1">
            <a:schemeClr val="lt1"/>
          </a:fillRef>
          <a:effectRef idx="0">
            <a:schemeClr val="accent1"/>
          </a:effectRef>
          <a:fontRef idx="minor">
            <a:schemeClr val="dk1"/>
          </a:fontRef>
        </p:style>
        <p:txBody>
          <a:bodyPr rtlCol="1" anchor="ctr"/>
          <a:lstStyle/>
          <a:p>
            <a:pPr>
              <a:defRPr/>
            </a:pPr>
            <a:endParaRPr lang="ar-SA" sz="3200" dirty="0">
              <a:latin typeface="Arial" pitchFamily="34" charset="0"/>
            </a:endParaRPr>
          </a:p>
        </p:txBody>
      </p:sp>
      <p:sp>
        <p:nvSpPr>
          <p:cNvPr id="23559" name="Rectangle 7">
            <a:extLst>
              <a:ext uri="{FF2B5EF4-FFF2-40B4-BE49-F238E27FC236}">
                <a16:creationId xmlns:a16="http://schemas.microsoft.com/office/drawing/2014/main" id="{4C3E1EEB-B8CC-40E7-76CE-5A7598C51BE5}"/>
              </a:ext>
            </a:extLst>
          </p:cNvPr>
          <p:cNvSpPr>
            <a:spLocks noChangeArrowheads="1"/>
          </p:cNvSpPr>
          <p:nvPr/>
        </p:nvSpPr>
        <p:spPr bwMode="auto">
          <a:xfrm>
            <a:off x="1428728" y="1714488"/>
            <a:ext cx="6286544" cy="707886"/>
          </a:xfrm>
          <a:prstGeom prst="rect">
            <a:avLst/>
          </a:prstGeom>
          <a:noFill/>
          <a:ln w="9525">
            <a:noFill/>
            <a:miter lim="800000"/>
            <a:headEnd/>
            <a:tailEnd/>
          </a:ln>
          <a:effectLst/>
        </p:spPr>
        <p:txBody>
          <a:bodyPr anchor="ctr">
            <a:spAutoFit/>
          </a:bodyPr>
          <a:lstStyle/>
          <a:p>
            <a:pPr algn="ctr" eaLnBrk="0" hangingPunct="0">
              <a:defRPr/>
            </a:pPr>
            <a:r>
              <a:rPr lang="ar-SA" sz="4000" dirty="0">
                <a:ln>
                  <a:solidFill>
                    <a:srgbClr val="0000FF"/>
                  </a:solidFill>
                </a:ln>
                <a:solidFill>
                  <a:srgbClr val="A50021"/>
                </a:solidFill>
                <a:latin typeface="Calibri" pitchFamily="34" charset="0"/>
                <a:ea typeface="Calibri" pitchFamily="34" charset="0"/>
              </a:rPr>
              <a:t>المنهج النبوي في التعامل مع الأخطاء</a:t>
            </a:r>
            <a:endParaRPr lang="ar-SA" sz="4000" dirty="0">
              <a:ln>
                <a:solidFill>
                  <a:srgbClr val="0000FF"/>
                </a:solidFill>
              </a:ln>
              <a:solidFill>
                <a:srgbClr val="A5002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مجموعة 9">
            <a:extLst>
              <a:ext uri="{FF2B5EF4-FFF2-40B4-BE49-F238E27FC236}">
                <a16:creationId xmlns:a16="http://schemas.microsoft.com/office/drawing/2014/main" id="{D5DE5C38-59B5-9593-AC4D-8778AF01C944}"/>
              </a:ext>
            </a:extLst>
          </p:cNvPr>
          <p:cNvGrpSpPr>
            <a:grpSpLocks/>
          </p:cNvGrpSpPr>
          <p:nvPr/>
        </p:nvGrpSpPr>
        <p:grpSpPr bwMode="auto">
          <a:xfrm>
            <a:off x="-142875" y="0"/>
            <a:ext cx="9286875" cy="7072313"/>
            <a:chOff x="0" y="0"/>
            <a:chExt cx="9144000" cy="6858000"/>
          </a:xfrm>
        </p:grpSpPr>
        <p:pic>
          <p:nvPicPr>
            <p:cNvPr id="26630" name="صورة 6" descr="صورة1.jpg">
              <a:extLst>
                <a:ext uri="{FF2B5EF4-FFF2-40B4-BE49-F238E27FC236}">
                  <a16:creationId xmlns:a16="http://schemas.microsoft.com/office/drawing/2014/main" id="{15BFFC41-D24B-F9B2-A24D-ED07679AF2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صورة 8" descr="http://albayan.edu.sa/e_school/images/logo_school.png">
              <a:extLst>
                <a:ext uri="{FF2B5EF4-FFF2-40B4-BE49-F238E27FC236}">
                  <a16:creationId xmlns:a16="http://schemas.microsoft.com/office/drawing/2014/main" id="{6A3FCE78-9071-8B7A-CF87-533DDF8D07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27" name="مستطيل 31">
            <a:extLst>
              <a:ext uri="{FF2B5EF4-FFF2-40B4-BE49-F238E27FC236}">
                <a16:creationId xmlns:a16="http://schemas.microsoft.com/office/drawing/2014/main" id="{7A6921C1-A288-8CDA-F525-1A61E56D6D33}"/>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26628" name="مستطيل 31">
            <a:extLst>
              <a:ext uri="{FF2B5EF4-FFF2-40B4-BE49-F238E27FC236}">
                <a16:creationId xmlns:a16="http://schemas.microsoft.com/office/drawing/2014/main" id="{2F63C122-9021-1EEC-A718-9BB54E628F48}"/>
              </a:ext>
            </a:extLst>
          </p:cNvPr>
          <p:cNvSpPr>
            <a:spLocks noChangeArrowheads="1"/>
          </p:cNvSpPr>
          <p:nvPr/>
        </p:nvSpPr>
        <p:spPr bwMode="auto">
          <a:xfrm>
            <a:off x="0" y="2428875"/>
            <a:ext cx="8786813"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ar-SA" altLang="en-US" sz="3200" b="1">
                <a:solidFill>
                  <a:srgbClr val="0000FF"/>
                </a:solidFill>
              </a:rPr>
              <a:t>اعترفي بالخطأ على الفور</a:t>
            </a:r>
            <a:r>
              <a:rPr lang="ar-SA" altLang="en-US" sz="3200">
                <a:solidFill>
                  <a:srgbClr val="0000FF"/>
                </a:solidFill>
              </a:rPr>
              <a:t>                     </a:t>
            </a:r>
          </a:p>
          <a:p>
            <a:pPr algn="ctr" eaLnBrk="1" hangingPunct="1">
              <a:lnSpc>
                <a:spcPct val="150000"/>
              </a:lnSpc>
            </a:pPr>
            <a:r>
              <a:rPr lang="ar-SA" altLang="en-US" sz="3200"/>
              <a:t>         اتباع نهج استباقي من خلال الذهاب إلى من تضرروا </a:t>
            </a:r>
          </a:p>
          <a:p>
            <a:pPr algn="ctr" eaLnBrk="1" hangingPunct="1">
              <a:lnSpc>
                <a:spcPct val="150000"/>
              </a:lnSpc>
            </a:pPr>
            <a:r>
              <a:rPr lang="ar-SA" altLang="en-US" sz="3200"/>
              <a:t>       من الخطأ والسماح لهم بمعرفة ما حدث ولماذا. </a:t>
            </a:r>
          </a:p>
          <a:p>
            <a:pPr eaLnBrk="1" hangingPunct="1">
              <a:lnSpc>
                <a:spcPct val="150000"/>
              </a:lnSpc>
              <a:buFont typeface="Wingdings" panose="05000000000000000000" pitchFamily="2" charset="2"/>
              <a:buChar char="Ø"/>
            </a:pPr>
            <a:r>
              <a:rPr lang="ar-SA" altLang="en-US" sz="3200" b="1">
                <a:solidFill>
                  <a:srgbClr val="0000FF"/>
                </a:solidFill>
              </a:rPr>
              <a:t>لا تلفتي الانتباه إلى الخطأ</a:t>
            </a:r>
            <a:r>
              <a:rPr lang="ar-SA" altLang="en-US" sz="3200">
                <a:solidFill>
                  <a:srgbClr val="0000FF"/>
                </a:solidFill>
              </a:rPr>
              <a:t>                     </a:t>
            </a:r>
          </a:p>
          <a:p>
            <a:pPr algn="ctr" eaLnBrk="1" hangingPunct="1">
              <a:lnSpc>
                <a:spcPct val="150000"/>
              </a:lnSpc>
            </a:pPr>
            <a:r>
              <a:rPr lang="ar-SA" altLang="en-US" sz="3200"/>
              <a:t>         إلا إذا كان ذلك ضروريا بعض الأخطاء يتم إصلاحها دون أن تلفت الانتباه إليها.  </a:t>
            </a:r>
            <a:endParaRPr lang="en-US" altLang="en-US" sz="3200">
              <a:latin typeface="Adobe Arabic" pitchFamily="18" charset="-78"/>
              <a:cs typeface="Adobe Arabic" pitchFamily="18" charset="-78"/>
            </a:endParaRPr>
          </a:p>
        </p:txBody>
      </p:sp>
      <p:sp>
        <p:nvSpPr>
          <p:cNvPr id="7" name="موجة مزدوجة 6">
            <a:extLst>
              <a:ext uri="{FF2B5EF4-FFF2-40B4-BE49-F238E27FC236}">
                <a16:creationId xmlns:a16="http://schemas.microsoft.com/office/drawing/2014/main" id="{F4DFE8DA-BBDA-E13F-4137-8739D652DAF7}"/>
              </a:ext>
            </a:extLst>
          </p:cNvPr>
          <p:cNvSpPr/>
          <p:nvPr/>
        </p:nvSpPr>
        <p:spPr>
          <a:xfrm>
            <a:off x="2500298" y="1428736"/>
            <a:ext cx="4286280" cy="785818"/>
          </a:xfrm>
          <a:prstGeom prst="doubleWav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3600" dirty="0">
                <a:ln>
                  <a:solidFill>
                    <a:srgbClr val="0000FF"/>
                  </a:solidFill>
                </a:ln>
                <a:solidFill>
                  <a:srgbClr val="A50021"/>
                </a:solidFill>
              </a:rPr>
              <a:t>كيف نتعامل مع أخطائنا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مجموعة 9">
            <a:extLst>
              <a:ext uri="{FF2B5EF4-FFF2-40B4-BE49-F238E27FC236}">
                <a16:creationId xmlns:a16="http://schemas.microsoft.com/office/drawing/2014/main" id="{FB7CD77E-45BC-A84B-5F0D-8B3750AF0B6F}"/>
              </a:ext>
            </a:extLst>
          </p:cNvPr>
          <p:cNvGrpSpPr>
            <a:grpSpLocks/>
          </p:cNvGrpSpPr>
          <p:nvPr/>
        </p:nvGrpSpPr>
        <p:grpSpPr bwMode="auto">
          <a:xfrm>
            <a:off x="-142875" y="0"/>
            <a:ext cx="9286875" cy="7072313"/>
            <a:chOff x="0" y="0"/>
            <a:chExt cx="9144000" cy="6858000"/>
          </a:xfrm>
        </p:grpSpPr>
        <p:pic>
          <p:nvPicPr>
            <p:cNvPr id="27653" name="صورة 6" descr="صورة1.jpg">
              <a:extLst>
                <a:ext uri="{FF2B5EF4-FFF2-40B4-BE49-F238E27FC236}">
                  <a16:creationId xmlns:a16="http://schemas.microsoft.com/office/drawing/2014/main" id="{5ABE61AF-A6C0-F725-236D-2C7100CCD9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صورة 8" descr="http://albayan.edu.sa/e_school/images/logo_school.png">
              <a:extLst>
                <a:ext uri="{FF2B5EF4-FFF2-40B4-BE49-F238E27FC236}">
                  <a16:creationId xmlns:a16="http://schemas.microsoft.com/office/drawing/2014/main" id="{16F4BE7A-23A4-4F12-847E-62C43D5CC9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1" name="مستطيل 31">
            <a:extLst>
              <a:ext uri="{FF2B5EF4-FFF2-40B4-BE49-F238E27FC236}">
                <a16:creationId xmlns:a16="http://schemas.microsoft.com/office/drawing/2014/main" id="{705CBA76-A68F-7F60-D928-D298A84058DB}"/>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27652" name="مستطيل 31">
            <a:extLst>
              <a:ext uri="{FF2B5EF4-FFF2-40B4-BE49-F238E27FC236}">
                <a16:creationId xmlns:a16="http://schemas.microsoft.com/office/drawing/2014/main" id="{E244D6DC-5048-2914-78F1-646D8E510731}"/>
              </a:ext>
            </a:extLst>
          </p:cNvPr>
          <p:cNvSpPr>
            <a:spLocks noChangeArrowheads="1"/>
          </p:cNvSpPr>
          <p:nvPr/>
        </p:nvSpPr>
        <p:spPr bwMode="auto">
          <a:xfrm>
            <a:off x="0" y="1571625"/>
            <a:ext cx="87868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ar-SA" altLang="en-US" sz="3200" b="1">
                <a:solidFill>
                  <a:srgbClr val="0000FF"/>
                </a:solidFill>
              </a:rPr>
              <a:t>لا تلعبي لعبة اللوم</a:t>
            </a:r>
            <a:endParaRPr lang="en-US" altLang="en-US" sz="3200"/>
          </a:p>
          <a:p>
            <a:pPr algn="ctr" eaLnBrk="1" hangingPunct="1">
              <a:lnSpc>
                <a:spcPct val="150000"/>
              </a:lnSpc>
            </a:pPr>
            <a:r>
              <a:rPr lang="ar-SA" altLang="en-US" sz="3200"/>
              <a:t>      إذا ارتكبت خطأ وتعتبرين أنت مسؤولة عنه ، تحملي المسؤولية عن هذا الخطأ. و أكدي للجميع إنك ستتخذين الإجراءات اللازمة ، سارعي باتخاذ الإجراءات لحل المشكلة بسرعة</a:t>
            </a:r>
          </a:p>
          <a:p>
            <a:pPr algn="ctr" eaLnBrk="1" hangingPunct="1">
              <a:lnSpc>
                <a:spcPct val="150000"/>
              </a:lnSpc>
            </a:pPr>
            <a:r>
              <a:rPr lang="ar-SA" altLang="en-US" sz="3200"/>
              <a:t>احذري محاولة تجنب المسؤولية عن الخطأ وإلقاء اللوم على الآخرين, فليس ذلك من المروءة</a:t>
            </a:r>
            <a:endParaRPr lang="ar-SA" altLang="en-US" sz="3200">
              <a:solidFill>
                <a:srgbClr val="0000FF"/>
              </a:solidFill>
            </a:endParaRPr>
          </a:p>
          <a:p>
            <a:pPr algn="ctr" eaLnBrk="1" hangingPunct="1">
              <a:lnSpc>
                <a:spcPct val="150000"/>
              </a:lnSpc>
            </a:pPr>
            <a:r>
              <a:rPr lang="ar-SA" altLang="en-US" sz="3200"/>
              <a:t> </a:t>
            </a:r>
            <a:endParaRPr lang="en-US" altLang="en-US" sz="3200">
              <a:latin typeface="Adobe Arabic" pitchFamily="18" charset="-78"/>
              <a:cs typeface="Adobe Arabic" pitchFamily="18"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مجموعة 9">
            <a:extLst>
              <a:ext uri="{FF2B5EF4-FFF2-40B4-BE49-F238E27FC236}">
                <a16:creationId xmlns:a16="http://schemas.microsoft.com/office/drawing/2014/main" id="{64F956CE-9985-BCB0-7ACF-15CF310F9719}"/>
              </a:ext>
            </a:extLst>
          </p:cNvPr>
          <p:cNvGrpSpPr>
            <a:grpSpLocks/>
          </p:cNvGrpSpPr>
          <p:nvPr/>
        </p:nvGrpSpPr>
        <p:grpSpPr bwMode="auto">
          <a:xfrm>
            <a:off x="-142875" y="0"/>
            <a:ext cx="9286875" cy="7072313"/>
            <a:chOff x="0" y="0"/>
            <a:chExt cx="9144000" cy="6858000"/>
          </a:xfrm>
        </p:grpSpPr>
        <p:pic>
          <p:nvPicPr>
            <p:cNvPr id="28678" name="صورة 6" descr="صورة1.jpg">
              <a:extLst>
                <a:ext uri="{FF2B5EF4-FFF2-40B4-BE49-F238E27FC236}">
                  <a16:creationId xmlns:a16="http://schemas.microsoft.com/office/drawing/2014/main" id="{22C63326-3B25-4D8B-51FD-EDE8412149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صورة 8" descr="http://albayan.edu.sa/e_school/images/logo_school.png">
              <a:extLst>
                <a:ext uri="{FF2B5EF4-FFF2-40B4-BE49-F238E27FC236}">
                  <a16:creationId xmlns:a16="http://schemas.microsoft.com/office/drawing/2014/main" id="{4063ACBD-8CC6-BB55-0DBF-FB24A532B9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5" name="مستطيل 31">
            <a:extLst>
              <a:ext uri="{FF2B5EF4-FFF2-40B4-BE49-F238E27FC236}">
                <a16:creationId xmlns:a16="http://schemas.microsoft.com/office/drawing/2014/main" id="{18DC6355-F53E-E15F-ED8F-788ED58DFAE0}"/>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28676" name="مستطيل 31">
            <a:extLst>
              <a:ext uri="{FF2B5EF4-FFF2-40B4-BE49-F238E27FC236}">
                <a16:creationId xmlns:a16="http://schemas.microsoft.com/office/drawing/2014/main" id="{8AF63B95-1975-350D-096F-FECFC4ABF0E2}"/>
              </a:ext>
            </a:extLst>
          </p:cNvPr>
          <p:cNvSpPr>
            <a:spLocks noChangeArrowheads="1"/>
          </p:cNvSpPr>
          <p:nvPr/>
        </p:nvSpPr>
        <p:spPr bwMode="auto">
          <a:xfrm>
            <a:off x="0" y="1571625"/>
            <a:ext cx="8786813"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ar-SA" altLang="en-US" sz="3200" b="1">
                <a:solidFill>
                  <a:srgbClr val="0000FF"/>
                </a:solidFill>
              </a:rPr>
              <a:t>رؤية الأشياء من منظور الطرف الآخر</a:t>
            </a:r>
            <a:endParaRPr lang="en-US" altLang="en-US" sz="3200"/>
          </a:p>
          <a:p>
            <a:pPr algn="ctr" eaLnBrk="1" hangingPunct="1">
              <a:lnSpc>
                <a:spcPct val="150000"/>
              </a:lnSpc>
            </a:pPr>
            <a:r>
              <a:rPr lang="ar-SA" altLang="en-US" sz="3200"/>
              <a:t> </a:t>
            </a:r>
            <a:endParaRPr lang="en-US" altLang="en-US" sz="3200">
              <a:latin typeface="Adobe Arabic" pitchFamily="18" charset="-78"/>
              <a:cs typeface="Adobe Arabic" pitchFamily="18" charset="-78"/>
            </a:endParaRPr>
          </a:p>
        </p:txBody>
      </p:sp>
      <p:sp>
        <p:nvSpPr>
          <p:cNvPr id="28677" name="مستطيل 31">
            <a:extLst>
              <a:ext uri="{FF2B5EF4-FFF2-40B4-BE49-F238E27FC236}">
                <a16:creationId xmlns:a16="http://schemas.microsoft.com/office/drawing/2014/main" id="{E0B45F1F-EA6B-F35A-04CC-FC8DAF3DB784}"/>
              </a:ext>
            </a:extLst>
          </p:cNvPr>
          <p:cNvSpPr>
            <a:spLocks noChangeArrowheads="1"/>
          </p:cNvSpPr>
          <p:nvPr/>
        </p:nvSpPr>
        <p:spPr bwMode="auto">
          <a:xfrm>
            <a:off x="0" y="2286000"/>
            <a:ext cx="878681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ar-SA" altLang="en-US" sz="3200"/>
              <a:t>          إذا وعدت بشيء وفشلت في تنفيذه ، ضعي نفسك مكان الآخر. كيف سيكون شعورك؟ </a:t>
            </a:r>
          </a:p>
          <a:p>
            <a:pPr algn="ctr" eaLnBrk="1" hangingPunct="1">
              <a:lnSpc>
                <a:spcPct val="150000"/>
              </a:lnSpc>
            </a:pPr>
            <a:r>
              <a:rPr lang="ar-SA" altLang="en-US" sz="3200"/>
              <a:t>ماذا سيكون رد فعلك لو كنت مكانه؟</a:t>
            </a:r>
          </a:p>
          <a:p>
            <a:pPr algn="ctr" eaLnBrk="1" hangingPunct="1">
              <a:lnSpc>
                <a:spcPct val="150000"/>
              </a:lnSpc>
            </a:pPr>
            <a:r>
              <a:rPr lang="ar-SA" altLang="en-US" sz="3200"/>
              <a:t> وما الإجراء الذي كان سيرضيك وافعليه على الفور</a:t>
            </a:r>
            <a:r>
              <a:rPr lang="en-US" altLang="en-US" sz="3200"/>
              <a:t>.</a:t>
            </a:r>
          </a:p>
          <a:p>
            <a:pPr algn="ctr" eaLnBrk="1" hangingPunct="1">
              <a:lnSpc>
                <a:spcPct val="150000"/>
              </a:lnSpc>
            </a:pPr>
            <a:r>
              <a:rPr lang="ar-SA" altLang="en-US" sz="3200"/>
              <a:t>    </a:t>
            </a:r>
            <a:endParaRPr lang="en-US" altLang="en-US" sz="3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مجموعة 9">
            <a:extLst>
              <a:ext uri="{FF2B5EF4-FFF2-40B4-BE49-F238E27FC236}">
                <a16:creationId xmlns:a16="http://schemas.microsoft.com/office/drawing/2014/main" id="{E6CC2D30-7064-1304-25E8-C94BF9C6C9A4}"/>
              </a:ext>
            </a:extLst>
          </p:cNvPr>
          <p:cNvGrpSpPr>
            <a:grpSpLocks/>
          </p:cNvGrpSpPr>
          <p:nvPr/>
        </p:nvGrpSpPr>
        <p:grpSpPr bwMode="auto">
          <a:xfrm>
            <a:off x="-142875" y="0"/>
            <a:ext cx="9286875" cy="7072313"/>
            <a:chOff x="0" y="0"/>
            <a:chExt cx="9144000" cy="6858000"/>
          </a:xfrm>
        </p:grpSpPr>
        <p:pic>
          <p:nvPicPr>
            <p:cNvPr id="29701" name="صورة 6" descr="صورة1.jpg">
              <a:extLst>
                <a:ext uri="{FF2B5EF4-FFF2-40B4-BE49-F238E27FC236}">
                  <a16:creationId xmlns:a16="http://schemas.microsoft.com/office/drawing/2014/main" id="{045089C3-39ED-310D-A5B3-B82DCBB717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صورة 8" descr="http://albayan.edu.sa/e_school/images/logo_school.png">
              <a:extLst>
                <a:ext uri="{FF2B5EF4-FFF2-40B4-BE49-F238E27FC236}">
                  <a16:creationId xmlns:a16="http://schemas.microsoft.com/office/drawing/2014/main" id="{77D59BC8-ADDB-2DB0-AFF8-1CEA958316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699" name="مستطيل 31">
            <a:extLst>
              <a:ext uri="{FF2B5EF4-FFF2-40B4-BE49-F238E27FC236}">
                <a16:creationId xmlns:a16="http://schemas.microsoft.com/office/drawing/2014/main" id="{71F60EA7-8BE5-3D75-191D-C157A412FBEB}"/>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26628" name="مستطيل 31">
            <a:extLst>
              <a:ext uri="{FF2B5EF4-FFF2-40B4-BE49-F238E27FC236}">
                <a16:creationId xmlns:a16="http://schemas.microsoft.com/office/drawing/2014/main" id="{145C4248-E279-F308-00B9-E4E676B8867E}"/>
              </a:ext>
            </a:extLst>
          </p:cNvPr>
          <p:cNvSpPr>
            <a:spLocks noChangeArrowheads="1"/>
          </p:cNvSpPr>
          <p:nvPr/>
        </p:nvSpPr>
        <p:spPr bwMode="auto">
          <a:xfrm>
            <a:off x="-142908" y="1500174"/>
            <a:ext cx="9144064" cy="5047536"/>
          </a:xfrm>
          <a:prstGeom prst="rect">
            <a:avLst/>
          </a:prstGeom>
          <a:noFill/>
          <a:ln w="9525">
            <a:noFill/>
            <a:miter lim="800000"/>
            <a:headEnd/>
            <a:tailEnd/>
          </a:ln>
        </p:spPr>
        <p:txBody>
          <a:bodyPr>
            <a:spAutoFit/>
          </a:bodyPr>
          <a:lstStyle/>
          <a:p>
            <a:pPr algn="ctr">
              <a:defRPr/>
            </a:pPr>
            <a:r>
              <a:rPr lang="ar-SA" sz="3200" u="sng" dirty="0">
                <a:ln>
                  <a:solidFill>
                    <a:srgbClr val="CC0000"/>
                  </a:solidFill>
                </a:ln>
                <a:solidFill>
                  <a:srgbClr val="CC0000"/>
                </a:solidFill>
              </a:rPr>
              <a:t>إذاً لنتعامل بإيجابيًة مع أخطائنا وذلك وفق ما يلي:-</a:t>
            </a:r>
          </a:p>
          <a:p>
            <a:pPr algn="ctr">
              <a:defRPr/>
            </a:pPr>
            <a:endParaRPr lang="ar-SA" sz="3200" u="sng" dirty="0">
              <a:ln>
                <a:solidFill>
                  <a:srgbClr val="CC0000"/>
                </a:solidFill>
              </a:ln>
              <a:solidFill>
                <a:srgbClr val="CC0000"/>
              </a:solidFill>
            </a:endParaRPr>
          </a:p>
          <a:p>
            <a:pPr>
              <a:lnSpc>
                <a:spcPct val="150000"/>
              </a:lnSpc>
              <a:buFont typeface="Wingdings" pitchFamily="2" charset="2"/>
              <a:buChar char="§"/>
              <a:defRPr/>
            </a:pPr>
            <a:r>
              <a:rPr lang="ar-SA" sz="2800" dirty="0"/>
              <a:t> الاعتراف بالخطأ</a:t>
            </a:r>
          </a:p>
          <a:p>
            <a:pPr>
              <a:lnSpc>
                <a:spcPct val="150000"/>
              </a:lnSpc>
              <a:buFont typeface="Wingdings" pitchFamily="2" charset="2"/>
              <a:buChar char="§"/>
              <a:tabLst>
                <a:tab pos="8429625" algn="l"/>
              </a:tabLst>
              <a:defRPr/>
            </a:pPr>
            <a:r>
              <a:rPr lang="ar-SA" sz="2800" dirty="0"/>
              <a:t> التعرف على أسباب هذا الخطأ بصورة موضوعية بعيدًا عن الانفعالات</a:t>
            </a:r>
          </a:p>
          <a:p>
            <a:pPr>
              <a:lnSpc>
                <a:spcPct val="150000"/>
              </a:lnSpc>
              <a:buFont typeface="Wingdings" pitchFamily="2" charset="2"/>
              <a:buChar char="§"/>
              <a:defRPr/>
            </a:pPr>
            <a:r>
              <a:rPr lang="ar-SA" sz="2800" dirty="0"/>
              <a:t> محاولة التخلص من هذا الخطأ بسرعة.</a:t>
            </a:r>
          </a:p>
          <a:p>
            <a:pPr>
              <a:lnSpc>
                <a:spcPct val="150000"/>
              </a:lnSpc>
              <a:buFont typeface="Wingdings" pitchFamily="2" charset="2"/>
              <a:buChar char="§"/>
              <a:defRPr/>
            </a:pPr>
            <a:r>
              <a:rPr lang="ar-SA" sz="2800" dirty="0"/>
              <a:t> التأمل العميق لهذا الخطأ وأسبابه حتى نحوله إلى درس مفيد لكي لا نقع في هذا النوع من الأخطاء ولا فيما يشبهه.</a:t>
            </a:r>
          </a:p>
          <a:p>
            <a:pPr>
              <a:lnSpc>
                <a:spcPct val="150000"/>
              </a:lnSpc>
              <a:defRPr/>
            </a:pPr>
            <a:endParaRPr lang="en-US"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مجموعة 9">
            <a:extLst>
              <a:ext uri="{FF2B5EF4-FFF2-40B4-BE49-F238E27FC236}">
                <a16:creationId xmlns:a16="http://schemas.microsoft.com/office/drawing/2014/main" id="{E37F8C90-C902-79EC-4437-F3FEC39B6B32}"/>
              </a:ext>
            </a:extLst>
          </p:cNvPr>
          <p:cNvGrpSpPr>
            <a:grpSpLocks/>
          </p:cNvGrpSpPr>
          <p:nvPr/>
        </p:nvGrpSpPr>
        <p:grpSpPr bwMode="auto">
          <a:xfrm>
            <a:off x="-142875" y="142875"/>
            <a:ext cx="9286875" cy="7072313"/>
            <a:chOff x="0" y="0"/>
            <a:chExt cx="9144000" cy="6858000"/>
          </a:xfrm>
        </p:grpSpPr>
        <p:pic>
          <p:nvPicPr>
            <p:cNvPr id="30729" name="صورة 6" descr="صورة1.jpg">
              <a:extLst>
                <a:ext uri="{FF2B5EF4-FFF2-40B4-BE49-F238E27FC236}">
                  <a16:creationId xmlns:a16="http://schemas.microsoft.com/office/drawing/2014/main" id="{AAAF35D6-0037-05A9-D162-8ECE366969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صورة 8" descr="http://albayan.edu.sa/e_school/images/logo_school.png">
              <a:extLst>
                <a:ext uri="{FF2B5EF4-FFF2-40B4-BE49-F238E27FC236}">
                  <a16:creationId xmlns:a16="http://schemas.microsoft.com/office/drawing/2014/main" id="{9BA5FC8D-1C11-C333-7D3B-679D619F63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3" name="مستطيل 31">
            <a:extLst>
              <a:ext uri="{FF2B5EF4-FFF2-40B4-BE49-F238E27FC236}">
                <a16:creationId xmlns:a16="http://schemas.microsoft.com/office/drawing/2014/main" id="{78F609F7-3987-28E4-208B-854F2D700DB7}"/>
              </a:ext>
            </a:extLst>
          </p:cNvPr>
          <p:cNvSpPr>
            <a:spLocks noChangeArrowheads="1"/>
          </p:cNvSpPr>
          <p:nvPr/>
        </p:nvSpPr>
        <p:spPr bwMode="auto">
          <a:xfrm>
            <a:off x="857250" y="170021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27652" name="مستطيل 31">
            <a:extLst>
              <a:ext uri="{FF2B5EF4-FFF2-40B4-BE49-F238E27FC236}">
                <a16:creationId xmlns:a16="http://schemas.microsoft.com/office/drawing/2014/main" id="{B5229B31-F0FF-7A02-06FD-77EACC0D5175}"/>
              </a:ext>
            </a:extLst>
          </p:cNvPr>
          <p:cNvSpPr>
            <a:spLocks noChangeArrowheads="1"/>
          </p:cNvSpPr>
          <p:nvPr/>
        </p:nvSpPr>
        <p:spPr bwMode="auto">
          <a:xfrm>
            <a:off x="0" y="3643313"/>
            <a:ext cx="9001125" cy="3970337"/>
          </a:xfrm>
          <a:prstGeom prst="rect">
            <a:avLst/>
          </a:prstGeom>
          <a:noFill/>
          <a:ln w="9525">
            <a:noFill/>
            <a:miter lim="800000"/>
            <a:headEnd/>
            <a:tailEnd/>
          </a:ln>
        </p:spPr>
        <p:txBody>
          <a:bodyPr>
            <a:spAutoFit/>
          </a:bodyPr>
          <a:lstStyle/>
          <a:p>
            <a:pPr algn="ctr">
              <a:lnSpc>
                <a:spcPct val="150000"/>
              </a:lnSpc>
              <a:buClr>
                <a:schemeClr val="accent2"/>
              </a:buClr>
              <a:defRPr/>
            </a:pPr>
            <a:r>
              <a:rPr lang="ar-SA" sz="2800" dirty="0"/>
              <a:t>   إن الواقعية  في التفكير وإدراك الطبيعة البشرية، والهدوء في الدراسة والمراجعة والخبرة المتراكمة كل ذلك يسهم إلى حد كبير في الاقتراب من  التصويب وتلافي الأخطاء في المستقبل.</a:t>
            </a:r>
          </a:p>
          <a:p>
            <a:pPr marL="447675" algn="ctr">
              <a:lnSpc>
                <a:spcPct val="150000"/>
              </a:lnSpc>
              <a:buClr>
                <a:schemeClr val="accent2"/>
              </a:buClr>
              <a:defRPr/>
            </a:pPr>
            <a:r>
              <a:rPr lang="ar-SA" sz="2800" dirty="0"/>
              <a:t>إننا حين نرسم للناس صورة مثالية سوف نحاسبهم على ضوئها، تأخذ مساحة الأخطاء أكثر من مداها الطبيعي الواقعي.</a:t>
            </a:r>
          </a:p>
          <a:p>
            <a:pPr marL="266700" algn="ctr">
              <a:lnSpc>
                <a:spcPct val="150000"/>
              </a:lnSpc>
              <a:buClr>
                <a:schemeClr val="accent2"/>
              </a:buClr>
              <a:defRPr/>
            </a:pPr>
            <a:r>
              <a:rPr lang="ar-SA" sz="2800" dirty="0"/>
              <a:t> </a:t>
            </a:r>
            <a:endParaRPr lang="en-US" sz="2800" dirty="0"/>
          </a:p>
        </p:txBody>
      </p:sp>
      <p:pic>
        <p:nvPicPr>
          <p:cNvPr id="30725" name="صورة 12" descr="http://i00.i.aliimg.com/photo/v16/491899284/ECO_Halogen_Bulb_A55_28W.jpg">
            <a:extLst>
              <a:ext uri="{FF2B5EF4-FFF2-40B4-BE49-F238E27FC236}">
                <a16:creationId xmlns:a16="http://schemas.microsoft.com/office/drawing/2014/main" id="{34AC6BC4-CB91-74E0-6D91-30507A5215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2060575"/>
            <a:ext cx="2032000"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صورة 13" descr="http://www.ziadaco.com/data/thumbnails/1/B22-Bulp.jpg">
            <a:extLst>
              <a:ext uri="{FF2B5EF4-FFF2-40B4-BE49-F238E27FC236}">
                <a16:creationId xmlns:a16="http://schemas.microsoft.com/office/drawing/2014/main" id="{78C31617-83E4-773D-F71A-BC842C08BA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8188" y="3857625"/>
            <a:ext cx="5429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صورة 15" descr="http://www.ziadaco.com/data/thumbnails/1/B22-Bulp.jpg">
            <a:extLst>
              <a:ext uri="{FF2B5EF4-FFF2-40B4-BE49-F238E27FC236}">
                <a16:creationId xmlns:a16="http://schemas.microsoft.com/office/drawing/2014/main" id="{84C72F3A-A985-EF36-DC52-B41CA8ED93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9625" y="5715000"/>
            <a:ext cx="5429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مستطيل 7">
            <a:extLst>
              <a:ext uri="{FF2B5EF4-FFF2-40B4-BE49-F238E27FC236}">
                <a16:creationId xmlns:a16="http://schemas.microsoft.com/office/drawing/2014/main" id="{9696B4A4-2AF9-9DBE-38C3-2B9451F097EF}"/>
              </a:ext>
            </a:extLst>
          </p:cNvPr>
          <p:cNvSpPr/>
          <p:nvPr/>
        </p:nvSpPr>
        <p:spPr>
          <a:xfrm>
            <a:off x="2216122" y="3367802"/>
            <a:ext cx="4568879" cy="2585323"/>
          </a:xfrm>
          <a:prstGeom prst="rect">
            <a:avLst/>
          </a:prstGeom>
          <a:noFill/>
        </p:spPr>
        <p:txBody>
          <a:bodyPr spcFirstLastPara="1" wrap="none">
            <a:prstTxWarp prst="textArchUp">
              <a:avLst/>
            </a:prstTxWarp>
            <a:spAutoFit/>
          </a:bodyPr>
          <a:lstStyle/>
          <a:p>
            <a:pPr algn="ctr">
              <a:defRPr/>
            </a:pPr>
            <a:endParaRPr lang="ar-SA" sz="5400" dirty="0">
              <a:ln w="18415" cmpd="sng">
                <a:solidFill>
                  <a:srgbClr val="C00000"/>
                </a:solidFill>
                <a:prstDash val="solid"/>
              </a:ln>
              <a:solidFill>
                <a:srgbClr val="0033CC"/>
              </a:solidFill>
              <a:effectLst>
                <a:outerShdw blurRad="63500" dir="3600000" algn="tl" rotWithShape="0">
                  <a:srgbClr val="000000">
                    <a:alpha val="70000"/>
                  </a:srgbClr>
                </a:outerShdw>
              </a:effectLst>
            </a:endParaRPr>
          </a:p>
          <a:p>
            <a:pPr algn="ctr">
              <a:defRPr/>
            </a:pPr>
            <a:endParaRPr lang="ar-SA" sz="5400" dirty="0">
              <a:ln w="18415" cmpd="sng">
                <a:solidFill>
                  <a:srgbClr val="C00000"/>
                </a:solidFill>
                <a:prstDash val="solid"/>
              </a:ln>
              <a:solidFill>
                <a:srgbClr val="0033CC"/>
              </a:solidFill>
              <a:effectLst>
                <a:outerShdw blurRad="63500" dir="3600000" algn="tl" rotWithShape="0">
                  <a:srgbClr val="000000">
                    <a:alpha val="70000"/>
                  </a:srgbClr>
                </a:outerShdw>
              </a:effectLst>
            </a:endParaRPr>
          </a:p>
          <a:p>
            <a:pPr algn="ctr">
              <a:defRPr/>
            </a:pPr>
            <a:endParaRPr lang="ar-SA" sz="5400" dirty="0">
              <a:ln w="18415" cmpd="sng">
                <a:solidFill>
                  <a:srgbClr val="C00000"/>
                </a:solidFill>
                <a:prstDash val="solid"/>
              </a:ln>
              <a:solidFill>
                <a:srgbClr val="0033CC"/>
              </a:solidFill>
              <a:effectLst>
                <a:outerShdw blurRad="63500" dir="3600000" algn="tl" rotWithShape="0">
                  <a:srgbClr val="000000">
                    <a:alpha val="70000"/>
                  </a:srgbClr>
                </a:outerShdw>
              </a:effectLst>
            </a:endParaRPr>
          </a:p>
          <a:p>
            <a:pPr algn="ctr">
              <a:defRPr/>
            </a:pPr>
            <a:endParaRPr lang="ar-SA" sz="5400" dirty="0">
              <a:ln w="18415" cmpd="sng">
                <a:solidFill>
                  <a:srgbClr val="C00000"/>
                </a:solidFill>
                <a:prstDash val="solid"/>
              </a:ln>
              <a:solidFill>
                <a:srgbClr val="0033CC"/>
              </a:solidFill>
              <a:effectLst>
                <a:outerShdw blurRad="63500" dir="3600000" algn="tl" rotWithShape="0">
                  <a:srgbClr val="000000">
                    <a:alpha val="70000"/>
                  </a:srgbClr>
                </a:outerShdw>
              </a:effectLst>
            </a:endParaRPr>
          </a:p>
          <a:p>
            <a:pPr algn="ctr">
              <a:defRPr/>
            </a:pPr>
            <a:r>
              <a:rPr lang="ar-SA" sz="5400" dirty="0">
                <a:ln w="18415" cmpd="sng">
                  <a:solidFill>
                    <a:srgbClr val="C00000"/>
                  </a:solidFill>
                  <a:prstDash val="solid"/>
                </a:ln>
                <a:solidFill>
                  <a:srgbClr val="0033CC"/>
                </a:solidFill>
                <a:effectLst>
                  <a:outerShdw blurRad="63500" dir="3600000" algn="tl" rotWithShape="0">
                    <a:srgbClr val="000000">
                      <a:alpha val="70000"/>
                    </a:srgbClr>
                  </a:outerShdw>
                </a:effectLst>
              </a:rPr>
              <a:t>إضاءات</a:t>
            </a:r>
            <a:r>
              <a:rPr lang="ar-SA" sz="5400" dirty="0">
                <a:ln w="18415" cmpd="sng">
                  <a:solidFill>
                    <a:srgbClr val="0000FF"/>
                  </a:solidFill>
                  <a:prstDash val="solid"/>
                </a:ln>
                <a:solidFill>
                  <a:srgbClr val="0033CC"/>
                </a:solidFill>
                <a:effectLst>
                  <a:outerShdw blurRad="63500" dir="3600000" algn="tl" rotWithShape="0">
                    <a:srgbClr val="000000">
                      <a:alpha val="70000"/>
                    </a:srgbClr>
                  </a:outerShdw>
                </a:effectLst>
              </a:rPr>
              <a:t> </a:t>
            </a:r>
            <a:r>
              <a:rPr lang="ar-SA" sz="5400" dirty="0">
                <a:ln w="18415" cmpd="sng">
                  <a:solidFill>
                    <a:srgbClr val="C00000"/>
                  </a:solidFill>
                  <a:prstDash val="solid"/>
                </a:ln>
                <a:solidFill>
                  <a:srgbClr val="0033CC"/>
                </a:solidFill>
                <a:effectLst>
                  <a:outerShdw blurRad="63500" dir="3600000" algn="tl" rotWithShape="0">
                    <a:srgbClr val="000000">
                      <a:alpha val="70000"/>
                    </a:srgbClr>
                  </a:outerShdw>
                </a:effectLst>
              </a:rPr>
              <a:t>في الطريق</a:t>
            </a:r>
          </a:p>
          <a:p>
            <a:pPr algn="ctr">
              <a:defRPr/>
            </a:pPr>
            <a:endParaRPr lang="ar-SA"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endParaRPr lang="ar-SA"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مجموعة 9">
            <a:extLst>
              <a:ext uri="{FF2B5EF4-FFF2-40B4-BE49-F238E27FC236}">
                <a16:creationId xmlns:a16="http://schemas.microsoft.com/office/drawing/2014/main" id="{EB80B89F-12B1-F806-4CE2-6392DE535045}"/>
              </a:ext>
            </a:extLst>
          </p:cNvPr>
          <p:cNvGrpSpPr>
            <a:grpSpLocks/>
          </p:cNvGrpSpPr>
          <p:nvPr/>
        </p:nvGrpSpPr>
        <p:grpSpPr bwMode="auto">
          <a:xfrm>
            <a:off x="0" y="0"/>
            <a:ext cx="9144000" cy="6858000"/>
            <a:chOff x="0" y="0"/>
            <a:chExt cx="9144000" cy="6858000"/>
          </a:xfrm>
        </p:grpSpPr>
        <p:pic>
          <p:nvPicPr>
            <p:cNvPr id="4101" name="صورة 6" descr="صورة1.jpg">
              <a:extLst>
                <a:ext uri="{FF2B5EF4-FFF2-40B4-BE49-F238E27FC236}">
                  <a16:creationId xmlns:a16="http://schemas.microsoft.com/office/drawing/2014/main" id="{FD52081F-0252-C052-7DED-B0D63BC8A6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صورة 8" descr="http://albayan.edu.sa/e_school/images/logo_school.png">
              <a:extLst>
                <a:ext uri="{FF2B5EF4-FFF2-40B4-BE49-F238E27FC236}">
                  <a16:creationId xmlns:a16="http://schemas.microsoft.com/office/drawing/2014/main" id="{00F7194B-BFEB-FC44-9D5C-99DE159162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9" name="صورة 9">
            <a:extLst>
              <a:ext uri="{FF2B5EF4-FFF2-40B4-BE49-F238E27FC236}">
                <a16:creationId xmlns:a16="http://schemas.microsoft.com/office/drawing/2014/main" id="{52C7C18B-E25F-CB82-9395-6FD01550B9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0521" t="20578" r="12091" b="33441"/>
          <a:stretch>
            <a:fillRect/>
          </a:stretch>
        </p:blipFill>
        <p:spPr bwMode="auto">
          <a:xfrm>
            <a:off x="0" y="1285875"/>
            <a:ext cx="91440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مستطيل 10">
            <a:extLst>
              <a:ext uri="{FF2B5EF4-FFF2-40B4-BE49-F238E27FC236}">
                <a16:creationId xmlns:a16="http://schemas.microsoft.com/office/drawing/2014/main" id="{0DC0D81C-2AF9-BA1C-1EF5-DEBFA4235CDA}"/>
              </a:ext>
            </a:extLst>
          </p:cNvPr>
          <p:cNvSpPr/>
          <p:nvPr/>
        </p:nvSpPr>
        <p:spPr>
          <a:xfrm>
            <a:off x="0" y="4143380"/>
            <a:ext cx="8858280" cy="1107996"/>
          </a:xfrm>
          <a:prstGeom prst="rect">
            <a:avLst/>
          </a:prstGeom>
          <a:noFill/>
        </p:spPr>
        <p:txBody>
          <a:bodyPr>
            <a:spAutoFit/>
          </a:bodyPr>
          <a:lstStyle/>
          <a:p>
            <a:pPr algn="ctr" fontAlgn="auto">
              <a:spcBef>
                <a:spcPts val="0"/>
              </a:spcBef>
              <a:spcAft>
                <a:spcPts val="0"/>
              </a:spcAft>
              <a:defRPr/>
            </a:pPr>
            <a:r>
              <a:rPr lang="ar-SA" sz="6600" dirty="0">
                <a:ln>
                  <a:solidFill>
                    <a:srgbClr val="C00000"/>
                  </a:solidFill>
                </a:ln>
                <a:solidFill>
                  <a:srgbClr val="0066FF"/>
                </a:solidFill>
                <a:latin typeface="+mn-lt"/>
                <a:cs typeface="+mn-cs"/>
              </a:rPr>
              <a:t>ماالذي نريد تحقيقه في بياننا </a:t>
            </a:r>
            <a:r>
              <a:rPr lang="ar-SA" sz="6600" dirty="0">
                <a:solidFill>
                  <a:srgbClr val="0066FF"/>
                </a:solidFill>
                <a:latin typeface="+mn-lt"/>
                <a:cs typeface="+mn-cs"/>
              </a:rPr>
              <a:t>..... </a:t>
            </a:r>
            <a:endParaRPr lang="ar-SA" sz="6600" b="1" dirty="0">
              <a:ln w="10541" cmpd="sng">
                <a:solidFill>
                  <a:schemeClr val="accent1">
                    <a:shade val="88000"/>
                    <a:satMod val="110000"/>
                  </a:schemeClr>
                </a:solidFill>
                <a:prstDash val="solid"/>
              </a:ln>
              <a:solidFill>
                <a:srgbClr val="0066FF"/>
              </a:solidFill>
              <a:latin typeface="+mn-lt"/>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مجموعة 9">
            <a:extLst>
              <a:ext uri="{FF2B5EF4-FFF2-40B4-BE49-F238E27FC236}">
                <a16:creationId xmlns:a16="http://schemas.microsoft.com/office/drawing/2014/main" id="{27862671-FEF6-0E4D-0267-E3C2FB734344}"/>
              </a:ext>
            </a:extLst>
          </p:cNvPr>
          <p:cNvGrpSpPr>
            <a:grpSpLocks/>
          </p:cNvGrpSpPr>
          <p:nvPr/>
        </p:nvGrpSpPr>
        <p:grpSpPr bwMode="auto">
          <a:xfrm>
            <a:off x="-142875" y="142875"/>
            <a:ext cx="9286875" cy="7072313"/>
            <a:chOff x="0" y="0"/>
            <a:chExt cx="9144000" cy="6858000"/>
          </a:xfrm>
        </p:grpSpPr>
        <p:pic>
          <p:nvPicPr>
            <p:cNvPr id="31750" name="صورة 6" descr="صورة1.jpg">
              <a:extLst>
                <a:ext uri="{FF2B5EF4-FFF2-40B4-BE49-F238E27FC236}">
                  <a16:creationId xmlns:a16="http://schemas.microsoft.com/office/drawing/2014/main" id="{20530F98-9314-9A49-1D8A-1F3296696D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صورة 8" descr="http://albayan.edu.sa/e_school/images/logo_school.png">
              <a:extLst>
                <a:ext uri="{FF2B5EF4-FFF2-40B4-BE49-F238E27FC236}">
                  <a16:creationId xmlns:a16="http://schemas.microsoft.com/office/drawing/2014/main" id="{671EE727-2E55-5019-9121-A76E4462B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7" name="مستطيل 31">
            <a:extLst>
              <a:ext uri="{FF2B5EF4-FFF2-40B4-BE49-F238E27FC236}">
                <a16:creationId xmlns:a16="http://schemas.microsoft.com/office/drawing/2014/main" id="{0155164B-B17B-50F2-F69F-8CEA793D3AD4}"/>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31748" name="مستطيل 31">
            <a:extLst>
              <a:ext uri="{FF2B5EF4-FFF2-40B4-BE49-F238E27FC236}">
                <a16:creationId xmlns:a16="http://schemas.microsoft.com/office/drawing/2014/main" id="{ECCDDA8D-B45F-CF31-BD16-6C16DD470706}"/>
              </a:ext>
            </a:extLst>
          </p:cNvPr>
          <p:cNvSpPr>
            <a:spLocks noChangeArrowheads="1"/>
          </p:cNvSpPr>
          <p:nvPr/>
        </p:nvSpPr>
        <p:spPr bwMode="auto">
          <a:xfrm>
            <a:off x="142875" y="1357313"/>
            <a:ext cx="878681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ar-SA" altLang="en-US" sz="2800"/>
              <a:t>وقد أخبر صلى الله عليه وسلم أصحابه أنهم لن يصلوا إلى منزلة لايواقعون فيها ذنباً، فقال: 'والذي نفسي بيده لو لم تذنبوا لذهب الله بكم، ولجاء بقوم يذنبون فيستغفرون الله فيغفر لهم'. </a:t>
            </a:r>
            <a:endParaRPr lang="en-US" altLang="en-US" sz="2800"/>
          </a:p>
          <a:p>
            <a:pPr algn="ctr" eaLnBrk="1" hangingPunct="1">
              <a:lnSpc>
                <a:spcPct val="150000"/>
              </a:lnSpc>
            </a:pPr>
            <a:r>
              <a:rPr lang="ar-SA" altLang="en-US" sz="2800"/>
              <a:t>     وليس معنى ذلك تبرير الأخطاء والدفاع عنها بحجة الواقعية، وهي نظرة تنعكس أيضًا على أهداف المرء وبرامجه فتصبغها بصبغة التخاذل ودنو الهمة والطموح.                                                     </a:t>
            </a:r>
          </a:p>
        </p:txBody>
      </p:sp>
      <p:pic>
        <p:nvPicPr>
          <p:cNvPr id="31749" name="صورة 6" descr="http://www.ziadaco.com/data/thumbnails/1/B22-Bulp.jpg">
            <a:extLst>
              <a:ext uri="{FF2B5EF4-FFF2-40B4-BE49-F238E27FC236}">
                <a16:creationId xmlns:a16="http://schemas.microsoft.com/office/drawing/2014/main" id="{6B17857C-31E6-5674-FC01-F7087AD0B3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8188" y="3500438"/>
            <a:ext cx="5429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مجموعة 9">
            <a:extLst>
              <a:ext uri="{FF2B5EF4-FFF2-40B4-BE49-F238E27FC236}">
                <a16:creationId xmlns:a16="http://schemas.microsoft.com/office/drawing/2014/main" id="{68F8285A-8EE9-6AF3-178D-D1E870083DD2}"/>
              </a:ext>
            </a:extLst>
          </p:cNvPr>
          <p:cNvGrpSpPr>
            <a:grpSpLocks/>
          </p:cNvGrpSpPr>
          <p:nvPr/>
        </p:nvGrpSpPr>
        <p:grpSpPr bwMode="auto">
          <a:xfrm>
            <a:off x="-142875" y="142875"/>
            <a:ext cx="9286875" cy="7072313"/>
            <a:chOff x="0" y="0"/>
            <a:chExt cx="9144000" cy="6858000"/>
          </a:xfrm>
        </p:grpSpPr>
        <p:pic>
          <p:nvPicPr>
            <p:cNvPr id="32775" name="صورة 6" descr="صورة1.jpg">
              <a:extLst>
                <a:ext uri="{FF2B5EF4-FFF2-40B4-BE49-F238E27FC236}">
                  <a16:creationId xmlns:a16="http://schemas.microsoft.com/office/drawing/2014/main" id="{8E4005E5-B4CF-4800-0DC8-058FAE1081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صورة 8" descr="http://albayan.edu.sa/e_school/images/logo_school.png">
              <a:extLst>
                <a:ext uri="{FF2B5EF4-FFF2-40B4-BE49-F238E27FC236}">
                  <a16:creationId xmlns:a16="http://schemas.microsoft.com/office/drawing/2014/main" id="{47AF9AE4-8DF7-F87A-1F3C-041672BC34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1" name="مستطيل 31">
            <a:extLst>
              <a:ext uri="{FF2B5EF4-FFF2-40B4-BE49-F238E27FC236}">
                <a16:creationId xmlns:a16="http://schemas.microsoft.com/office/drawing/2014/main" id="{3DF9BABD-CE36-5180-E941-A27BEA01DC90}"/>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32772" name="مستطيل 31">
            <a:extLst>
              <a:ext uri="{FF2B5EF4-FFF2-40B4-BE49-F238E27FC236}">
                <a16:creationId xmlns:a16="http://schemas.microsoft.com/office/drawing/2014/main" id="{97A80705-FED0-B2EB-0074-9285ACDA9ADD}"/>
              </a:ext>
            </a:extLst>
          </p:cNvPr>
          <p:cNvSpPr>
            <a:spLocks noChangeArrowheads="1"/>
          </p:cNvSpPr>
          <p:nvPr/>
        </p:nvSpPr>
        <p:spPr bwMode="auto">
          <a:xfrm>
            <a:off x="142875" y="1357313"/>
            <a:ext cx="878681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buClr>
                <a:srgbClr val="CC0000"/>
              </a:buClr>
            </a:pPr>
            <a:r>
              <a:rPr lang="ar-SA" altLang="en-US" sz="2800"/>
              <a:t>   ليس من أهداف تصحيح الخطأ إصدار حكم بإدانة صاحبه وإثبات التهمة </a:t>
            </a:r>
          </a:p>
          <a:p>
            <a:pPr algn="ctr" eaLnBrk="1" hangingPunct="1">
              <a:lnSpc>
                <a:spcPct val="150000"/>
              </a:lnSpc>
              <a:buClr>
                <a:srgbClr val="CC0000"/>
              </a:buClr>
            </a:pPr>
            <a:r>
              <a:rPr lang="ar-SA" altLang="en-US" sz="2800"/>
              <a:t>في حقه، أو السعي للتصريح بالاعتراف بالتقصير والوقوع في الخطأ أمر </a:t>
            </a:r>
          </a:p>
          <a:p>
            <a:pPr algn="ctr" eaLnBrk="1" hangingPunct="1">
              <a:lnSpc>
                <a:spcPct val="150000"/>
              </a:lnSpc>
              <a:buClr>
                <a:srgbClr val="CC0000"/>
              </a:buClr>
            </a:pPr>
            <a:r>
              <a:rPr lang="ar-SA" altLang="en-US" sz="2800"/>
              <a:t>لا مبرر له.                                                                   </a:t>
            </a:r>
          </a:p>
          <a:p>
            <a:pPr algn="ctr" eaLnBrk="1" hangingPunct="1">
              <a:lnSpc>
                <a:spcPct val="150000"/>
              </a:lnSpc>
              <a:buClr>
                <a:srgbClr val="CC0000"/>
              </a:buClr>
            </a:pPr>
            <a:r>
              <a:rPr lang="ar-SA" altLang="en-US" sz="2800"/>
              <a:t>     المشكلات الكبار لا تولد دفعة واحدة، والنار تنشأ من مستصغر الشرر لذا فكثير من الصفات السيئة في البشر تبدو بذرة صغيرة يسقيها الإهمال والتسويف فيها والتجاهل بماء الحياة حتى تنمو وتترعرع لتتجذر في النفس فيصعب اقتلاعها وزوالها.</a:t>
            </a:r>
            <a:endParaRPr lang="en-US" altLang="en-US" sz="2800"/>
          </a:p>
        </p:txBody>
      </p:sp>
      <p:pic>
        <p:nvPicPr>
          <p:cNvPr id="32773" name="صورة 6" descr="http://www.ziadaco.com/data/thumbnails/1/B22-Bulp.jpg">
            <a:extLst>
              <a:ext uri="{FF2B5EF4-FFF2-40B4-BE49-F238E27FC236}">
                <a16:creationId xmlns:a16="http://schemas.microsoft.com/office/drawing/2014/main" id="{F500E34F-846B-13F3-9854-6CA6BF638F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25" y="1571625"/>
            <a:ext cx="5429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صورة 7" descr="http://www.ziadaco.com/data/thumbnails/1/B22-Bulp.jpg">
            <a:extLst>
              <a:ext uri="{FF2B5EF4-FFF2-40B4-BE49-F238E27FC236}">
                <a16:creationId xmlns:a16="http://schemas.microsoft.com/office/drawing/2014/main" id="{37DC0E2A-9CE8-85D1-87AA-2B77C73971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8188" y="3429000"/>
            <a:ext cx="5429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مجموعة 9">
            <a:extLst>
              <a:ext uri="{FF2B5EF4-FFF2-40B4-BE49-F238E27FC236}">
                <a16:creationId xmlns:a16="http://schemas.microsoft.com/office/drawing/2014/main" id="{C5351C18-3891-A34C-27D7-C2868F3DD75A}"/>
              </a:ext>
            </a:extLst>
          </p:cNvPr>
          <p:cNvGrpSpPr>
            <a:grpSpLocks/>
          </p:cNvGrpSpPr>
          <p:nvPr/>
        </p:nvGrpSpPr>
        <p:grpSpPr bwMode="auto">
          <a:xfrm>
            <a:off x="-142875" y="0"/>
            <a:ext cx="9286875" cy="7072313"/>
            <a:chOff x="0" y="0"/>
            <a:chExt cx="9144000" cy="6858000"/>
          </a:xfrm>
        </p:grpSpPr>
        <p:pic>
          <p:nvPicPr>
            <p:cNvPr id="33799" name="صورة 6" descr="صورة1.jpg">
              <a:extLst>
                <a:ext uri="{FF2B5EF4-FFF2-40B4-BE49-F238E27FC236}">
                  <a16:creationId xmlns:a16="http://schemas.microsoft.com/office/drawing/2014/main" id="{4ECDAC88-F0EB-D8E1-71AE-339C758F9D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صورة 8" descr="http://albayan.edu.sa/e_school/images/logo_school.png">
              <a:extLst>
                <a:ext uri="{FF2B5EF4-FFF2-40B4-BE49-F238E27FC236}">
                  <a16:creationId xmlns:a16="http://schemas.microsoft.com/office/drawing/2014/main" id="{BC387F76-91F0-2300-ED9B-3BC8E6AE35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5" name="مستطيل 31">
            <a:extLst>
              <a:ext uri="{FF2B5EF4-FFF2-40B4-BE49-F238E27FC236}">
                <a16:creationId xmlns:a16="http://schemas.microsoft.com/office/drawing/2014/main" id="{0AAB344E-F3AD-A2F1-E6C7-E4E0F94C7C92}"/>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33796" name="مستطيل 31">
            <a:extLst>
              <a:ext uri="{FF2B5EF4-FFF2-40B4-BE49-F238E27FC236}">
                <a16:creationId xmlns:a16="http://schemas.microsoft.com/office/drawing/2014/main" id="{6308079F-4ABE-5D65-0EF8-0DE528383366}"/>
              </a:ext>
            </a:extLst>
          </p:cNvPr>
          <p:cNvSpPr>
            <a:spLocks noChangeArrowheads="1"/>
          </p:cNvSpPr>
          <p:nvPr/>
        </p:nvSpPr>
        <p:spPr bwMode="auto">
          <a:xfrm>
            <a:off x="0" y="1357313"/>
            <a:ext cx="85725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buClr>
                <a:srgbClr val="CC0000"/>
              </a:buClr>
            </a:pPr>
            <a:r>
              <a:rPr lang="ar-SA" altLang="en-US" sz="2800"/>
              <a:t> الحياة مليئة بالأخطاء، ويلزمك الكثير من الأشياء كي تتجنب هذه الأخطاء ويكون كل شيء كاملاً ولكي تحتفظ بشعورك بالاتزان فيجب أن تعطي نفسك قدرًا من الراحة، وأن تدرك أن عدم الكمال هو الواقع .</a:t>
            </a:r>
          </a:p>
          <a:p>
            <a:pPr algn="ctr" eaLnBrk="1" hangingPunct="1">
              <a:buClr>
                <a:srgbClr val="CC0000"/>
              </a:buClr>
            </a:pPr>
            <a:endParaRPr lang="ar-SA" altLang="en-US" sz="2800"/>
          </a:p>
          <a:p>
            <a:pPr algn="ctr" eaLnBrk="1" hangingPunct="1">
              <a:lnSpc>
                <a:spcPct val="150000"/>
              </a:lnSpc>
              <a:buClr>
                <a:srgbClr val="CC0000"/>
              </a:buClr>
            </a:pPr>
            <a:r>
              <a:rPr lang="ar-SA" altLang="en-US" sz="2800"/>
              <a:t>احذري التركيز على الأخطاء لأنه يجعلك تهتمين بأتفه الأمور ويذكرك بالمشاكل والمعوقات والعقبات ويجعلك تشعر بالضيق، ويؤدي بك إلى انتقاد الآخرين، وأن تكون شديد الحساسية لكل ما هو حولك. </a:t>
            </a:r>
          </a:p>
          <a:p>
            <a:pPr algn="ctr" eaLnBrk="1" hangingPunct="1">
              <a:lnSpc>
                <a:spcPct val="150000"/>
              </a:lnSpc>
              <a:buClr>
                <a:srgbClr val="CC0000"/>
              </a:buClr>
            </a:pPr>
            <a:endParaRPr lang="ar-SA" altLang="en-US" sz="2800"/>
          </a:p>
          <a:p>
            <a:pPr algn="ctr" eaLnBrk="1" hangingPunct="1">
              <a:lnSpc>
                <a:spcPct val="150000"/>
              </a:lnSpc>
              <a:buClr>
                <a:srgbClr val="CC0000"/>
              </a:buClr>
            </a:pPr>
            <a:endParaRPr lang="en-US" altLang="en-US" sz="2800"/>
          </a:p>
        </p:txBody>
      </p:sp>
      <p:pic>
        <p:nvPicPr>
          <p:cNvPr id="33797" name="صورة 6" descr="http://www.ziadaco.com/data/thumbnails/1/B22-Bulp.jpg">
            <a:extLst>
              <a:ext uri="{FF2B5EF4-FFF2-40B4-BE49-F238E27FC236}">
                <a16:creationId xmlns:a16="http://schemas.microsoft.com/office/drawing/2014/main" id="{2B66785D-2702-D725-8DA8-3CD1026CC4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25" y="1500188"/>
            <a:ext cx="5429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صورة 6" descr="http://www.ziadaco.com/data/thumbnails/1/B22-Bulp.jpg">
            <a:extLst>
              <a:ext uri="{FF2B5EF4-FFF2-40B4-BE49-F238E27FC236}">
                <a16:creationId xmlns:a16="http://schemas.microsoft.com/office/drawing/2014/main" id="{0CEF5992-01AF-9582-41A7-FB11F866AC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6750" y="3857625"/>
            <a:ext cx="5429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مجموعة 9">
            <a:extLst>
              <a:ext uri="{FF2B5EF4-FFF2-40B4-BE49-F238E27FC236}">
                <a16:creationId xmlns:a16="http://schemas.microsoft.com/office/drawing/2014/main" id="{EDCADD81-493C-FD50-6448-4065C5FD1D65}"/>
              </a:ext>
            </a:extLst>
          </p:cNvPr>
          <p:cNvGrpSpPr>
            <a:grpSpLocks/>
          </p:cNvGrpSpPr>
          <p:nvPr/>
        </p:nvGrpSpPr>
        <p:grpSpPr bwMode="auto">
          <a:xfrm>
            <a:off x="-142875" y="0"/>
            <a:ext cx="9286875" cy="7072313"/>
            <a:chOff x="0" y="0"/>
            <a:chExt cx="9144000" cy="6858000"/>
          </a:xfrm>
        </p:grpSpPr>
        <p:pic>
          <p:nvPicPr>
            <p:cNvPr id="34822" name="صورة 6" descr="صورة1.jpg">
              <a:extLst>
                <a:ext uri="{FF2B5EF4-FFF2-40B4-BE49-F238E27FC236}">
                  <a16:creationId xmlns:a16="http://schemas.microsoft.com/office/drawing/2014/main" id="{36452AE0-A22D-8E6F-C3E4-4FB2547F57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صورة 8" descr="http://albayan.edu.sa/e_school/images/logo_school.png">
              <a:extLst>
                <a:ext uri="{FF2B5EF4-FFF2-40B4-BE49-F238E27FC236}">
                  <a16:creationId xmlns:a16="http://schemas.microsoft.com/office/drawing/2014/main" id="{D2EF7018-42B6-329D-B9E8-1DEBA4C66D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19" name="مستطيل 31">
            <a:extLst>
              <a:ext uri="{FF2B5EF4-FFF2-40B4-BE49-F238E27FC236}">
                <a16:creationId xmlns:a16="http://schemas.microsoft.com/office/drawing/2014/main" id="{3E732B40-1E35-D5B0-96D1-E90FEBB66DB0}"/>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34820" name="مستطيل 31">
            <a:extLst>
              <a:ext uri="{FF2B5EF4-FFF2-40B4-BE49-F238E27FC236}">
                <a16:creationId xmlns:a16="http://schemas.microsoft.com/office/drawing/2014/main" id="{D741E1AC-245B-7E60-DE35-269FB6A76539}"/>
              </a:ext>
            </a:extLst>
          </p:cNvPr>
          <p:cNvSpPr>
            <a:spLocks noChangeArrowheads="1"/>
          </p:cNvSpPr>
          <p:nvPr/>
        </p:nvSpPr>
        <p:spPr bwMode="auto">
          <a:xfrm>
            <a:off x="0" y="2786063"/>
            <a:ext cx="89296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buClr>
                <a:srgbClr val="CC0000"/>
              </a:buClr>
            </a:pPr>
            <a:r>
              <a:rPr lang="ar-SA" altLang="en-US" sz="2800"/>
              <a:t>   ولنعلم أن التركيز على الأشياء الصحيحة يزيد من متعة الحياة، ويجعلك       أقل حدة ويهون عليك الأمور، ويساعدك على الشعور بالراحة النفسية.  </a:t>
            </a:r>
            <a:endParaRPr lang="en-US" altLang="en-US" sz="2800"/>
          </a:p>
        </p:txBody>
      </p:sp>
      <p:pic>
        <p:nvPicPr>
          <p:cNvPr id="34821" name="صورة 6" descr="http://www.ziadaco.com/data/thumbnails/1/B22-Bulp.jpg">
            <a:extLst>
              <a:ext uri="{FF2B5EF4-FFF2-40B4-BE49-F238E27FC236}">
                <a16:creationId xmlns:a16="http://schemas.microsoft.com/office/drawing/2014/main" id="{2FEF1EA6-0E93-5232-C46F-3B8C1883E6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6750" y="3000375"/>
            <a:ext cx="5429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مجموعة 9">
            <a:extLst>
              <a:ext uri="{FF2B5EF4-FFF2-40B4-BE49-F238E27FC236}">
                <a16:creationId xmlns:a16="http://schemas.microsoft.com/office/drawing/2014/main" id="{7905DD3D-D5AC-ED37-8C9E-5E0F504A45CD}"/>
              </a:ext>
            </a:extLst>
          </p:cNvPr>
          <p:cNvGrpSpPr>
            <a:grpSpLocks/>
          </p:cNvGrpSpPr>
          <p:nvPr/>
        </p:nvGrpSpPr>
        <p:grpSpPr bwMode="auto">
          <a:xfrm>
            <a:off x="-142875" y="0"/>
            <a:ext cx="9286875" cy="7072313"/>
            <a:chOff x="0" y="0"/>
            <a:chExt cx="9144000" cy="6858000"/>
          </a:xfrm>
        </p:grpSpPr>
        <p:pic>
          <p:nvPicPr>
            <p:cNvPr id="35855" name="صورة 6" descr="صورة1.jpg">
              <a:extLst>
                <a:ext uri="{FF2B5EF4-FFF2-40B4-BE49-F238E27FC236}">
                  <a16:creationId xmlns:a16="http://schemas.microsoft.com/office/drawing/2014/main" id="{D9CF88A6-45EC-28BC-2137-043DE505C0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6" name="صورة 8" descr="http://albayan.edu.sa/e_school/images/logo_school.png">
              <a:extLst>
                <a:ext uri="{FF2B5EF4-FFF2-40B4-BE49-F238E27FC236}">
                  <a16:creationId xmlns:a16="http://schemas.microsoft.com/office/drawing/2014/main" id="{37CF0335-492B-F5A0-D32B-9AD275F8C1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3" name="مستطيل 31">
            <a:extLst>
              <a:ext uri="{FF2B5EF4-FFF2-40B4-BE49-F238E27FC236}">
                <a16:creationId xmlns:a16="http://schemas.microsoft.com/office/drawing/2014/main" id="{B0315A34-070C-1ADA-1004-2CD08ED452E6}"/>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35844" name="مستطيل 31">
            <a:extLst>
              <a:ext uri="{FF2B5EF4-FFF2-40B4-BE49-F238E27FC236}">
                <a16:creationId xmlns:a16="http://schemas.microsoft.com/office/drawing/2014/main" id="{0BEE6B40-D9C7-B897-54E6-C5F4FDE62A4D}"/>
              </a:ext>
            </a:extLst>
          </p:cNvPr>
          <p:cNvSpPr>
            <a:spLocks noChangeArrowheads="1"/>
          </p:cNvSpPr>
          <p:nvPr/>
        </p:nvSpPr>
        <p:spPr bwMode="auto">
          <a:xfrm>
            <a:off x="214313" y="2786063"/>
            <a:ext cx="89296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en-US" sz="2800"/>
              <a:t> </a:t>
            </a:r>
            <a:endParaRPr lang="en-US" altLang="en-US" sz="2800" b="1"/>
          </a:p>
          <a:p>
            <a:pPr eaLnBrk="1" hangingPunct="1"/>
            <a:r>
              <a:rPr lang="ar-SA" altLang="en-US" sz="2800"/>
              <a:t> </a:t>
            </a:r>
            <a:endParaRPr lang="en-US" altLang="en-US" sz="2800" b="1"/>
          </a:p>
          <a:p>
            <a:pPr eaLnBrk="1" hangingPunct="1"/>
            <a:r>
              <a:rPr lang="ar-SA" altLang="en-US" sz="2800"/>
              <a:t> </a:t>
            </a:r>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p:txBody>
      </p:sp>
      <p:sp>
        <p:nvSpPr>
          <p:cNvPr id="8" name="AutoShape 34">
            <a:extLst>
              <a:ext uri="{FF2B5EF4-FFF2-40B4-BE49-F238E27FC236}">
                <a16:creationId xmlns:a16="http://schemas.microsoft.com/office/drawing/2014/main" id="{39291D78-546E-4590-3338-78D109F3B50C}"/>
              </a:ext>
            </a:extLst>
          </p:cNvPr>
          <p:cNvSpPr>
            <a:spLocks noChangeArrowheads="1"/>
          </p:cNvSpPr>
          <p:nvPr/>
        </p:nvSpPr>
        <p:spPr bwMode="gray">
          <a:xfrm>
            <a:off x="1600200" y="1905000"/>
            <a:ext cx="5791200" cy="574675"/>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ar-SA" sz="3600" b="1" dirty="0">
                <a:solidFill>
                  <a:srgbClr val="FFFF00"/>
                </a:solidFill>
              </a:rPr>
              <a:t>تطوير قدراتك ومهاراتك</a:t>
            </a:r>
            <a:endParaRPr lang="en-US" sz="3600" b="1" dirty="0">
              <a:solidFill>
                <a:srgbClr val="FFFF00"/>
              </a:solidFill>
            </a:endParaRPr>
          </a:p>
        </p:txBody>
      </p:sp>
      <p:grpSp>
        <p:nvGrpSpPr>
          <p:cNvPr id="35846" name="مجموعة 15">
            <a:extLst>
              <a:ext uri="{FF2B5EF4-FFF2-40B4-BE49-F238E27FC236}">
                <a16:creationId xmlns:a16="http://schemas.microsoft.com/office/drawing/2014/main" id="{990B7802-FA31-8D50-3AD5-05DE159BEB97}"/>
              </a:ext>
            </a:extLst>
          </p:cNvPr>
          <p:cNvGrpSpPr>
            <a:grpSpLocks/>
          </p:cNvGrpSpPr>
          <p:nvPr/>
        </p:nvGrpSpPr>
        <p:grpSpPr bwMode="auto">
          <a:xfrm>
            <a:off x="2530475" y="2878138"/>
            <a:ext cx="3994150" cy="838200"/>
            <a:chOff x="2531017" y="2878787"/>
            <a:chExt cx="3993428" cy="837627"/>
          </a:xfrm>
        </p:grpSpPr>
        <p:sp>
          <p:nvSpPr>
            <p:cNvPr id="35853" name="Freeform 4">
              <a:extLst>
                <a:ext uri="{FF2B5EF4-FFF2-40B4-BE49-F238E27FC236}">
                  <a16:creationId xmlns:a16="http://schemas.microsoft.com/office/drawing/2014/main" id="{EBD97AE6-7C9F-C473-A747-95B0A556F42B}"/>
                </a:ext>
              </a:extLst>
            </p:cNvPr>
            <p:cNvSpPr>
              <a:spLocks/>
            </p:cNvSpPr>
            <p:nvPr/>
          </p:nvSpPr>
          <p:spPr bwMode="invGray">
            <a:xfrm>
              <a:off x="2531017" y="2878787"/>
              <a:ext cx="3993428" cy="627063"/>
            </a:xfrm>
            <a:custGeom>
              <a:avLst/>
              <a:gdLst>
                <a:gd name="T0" fmla="*/ 2147483647 w 1786"/>
                <a:gd name="T1" fmla="*/ 2147483647 h 284"/>
                <a:gd name="T2" fmla="*/ 0 w 1786"/>
                <a:gd name="T3" fmla="*/ 2147483647 h 284"/>
                <a:gd name="T4" fmla="*/ 2147483647 w 1786"/>
                <a:gd name="T5" fmla="*/ 0 h 284"/>
                <a:gd name="T6" fmla="*/ 2147483647 w 1786"/>
                <a:gd name="T7" fmla="*/ 0 h 284"/>
                <a:gd name="T8" fmla="*/ 2147483647 w 1786"/>
                <a:gd name="T9" fmla="*/ 2147483647 h 284"/>
                <a:gd name="T10" fmla="*/ 0 60000 65536"/>
                <a:gd name="T11" fmla="*/ 0 60000 65536"/>
                <a:gd name="T12" fmla="*/ 0 60000 65536"/>
                <a:gd name="T13" fmla="*/ 0 60000 65536"/>
                <a:gd name="T14" fmla="*/ 0 60000 65536"/>
                <a:gd name="T15" fmla="*/ 0 w 1786"/>
                <a:gd name="T16" fmla="*/ 0 h 284"/>
                <a:gd name="T17" fmla="*/ 1786 w 1786"/>
                <a:gd name="T18" fmla="*/ 284 h 284"/>
              </a:gdLst>
              <a:ahLst/>
              <a:cxnLst>
                <a:cxn ang="T10">
                  <a:pos x="T0" y="T1"/>
                </a:cxn>
                <a:cxn ang="T11">
                  <a:pos x="T2" y="T3"/>
                </a:cxn>
                <a:cxn ang="T12">
                  <a:pos x="T4" y="T5"/>
                </a:cxn>
                <a:cxn ang="T13">
                  <a:pos x="T6" y="T7"/>
                </a:cxn>
                <a:cxn ang="T14">
                  <a:pos x="T8" y="T9"/>
                </a:cxn>
              </a:cxnLst>
              <a:rect l="T15" t="T16" r="T17" b="T18"/>
              <a:pathLst>
                <a:path w="1786" h="284">
                  <a:moveTo>
                    <a:pt x="1478" y="284"/>
                  </a:moveTo>
                  <a:lnTo>
                    <a:pt x="0" y="284"/>
                  </a:lnTo>
                  <a:lnTo>
                    <a:pt x="446" y="0"/>
                  </a:lnTo>
                  <a:lnTo>
                    <a:pt x="1786" y="0"/>
                  </a:lnTo>
                  <a:lnTo>
                    <a:pt x="1478" y="284"/>
                  </a:lnTo>
                  <a:close/>
                </a:path>
              </a:pathLst>
            </a:custGeom>
            <a:solidFill>
              <a:srgbClr val="00CC99"/>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sz="2800">
                  <a:solidFill>
                    <a:srgbClr val="000000"/>
                  </a:solidFill>
                </a:rPr>
                <a:t>ترى ماذا يعني التطوير</a:t>
              </a:r>
            </a:p>
          </p:txBody>
        </p:sp>
        <p:sp>
          <p:nvSpPr>
            <p:cNvPr id="35854" name="Rectangle 20">
              <a:extLst>
                <a:ext uri="{FF2B5EF4-FFF2-40B4-BE49-F238E27FC236}">
                  <a16:creationId xmlns:a16="http://schemas.microsoft.com/office/drawing/2014/main" id="{B8C05FD2-B7A8-E6B8-6F08-5B990ED13AF2}"/>
                </a:ext>
              </a:extLst>
            </p:cNvPr>
            <p:cNvSpPr>
              <a:spLocks noChangeArrowheads="1"/>
            </p:cNvSpPr>
            <p:nvPr/>
          </p:nvSpPr>
          <p:spPr bwMode="gray">
            <a:xfrm>
              <a:off x="2531017" y="3505850"/>
              <a:ext cx="3300424" cy="210564"/>
            </a:xfrm>
            <a:prstGeom prst="rect">
              <a:avLst/>
            </a:prstGeom>
            <a:gradFill rotWithShape="1">
              <a:gsLst>
                <a:gs pos="0">
                  <a:srgbClr val="00684D"/>
                </a:gs>
                <a:gs pos="50000">
                  <a:srgbClr val="00906A"/>
                </a:gs>
                <a:gs pos="100000">
                  <a:srgbClr val="00684D"/>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latin typeface="Verdana" panose="020B0604030504040204" pitchFamily="34" charset="0"/>
              </a:endParaRPr>
            </a:p>
          </p:txBody>
        </p:sp>
      </p:grpSp>
      <p:grpSp>
        <p:nvGrpSpPr>
          <p:cNvPr id="35847" name="مجموعة 16">
            <a:extLst>
              <a:ext uri="{FF2B5EF4-FFF2-40B4-BE49-F238E27FC236}">
                <a16:creationId xmlns:a16="http://schemas.microsoft.com/office/drawing/2014/main" id="{6A8A2164-8711-4442-7E8E-A700E3B0E9EE}"/>
              </a:ext>
            </a:extLst>
          </p:cNvPr>
          <p:cNvGrpSpPr>
            <a:grpSpLocks/>
          </p:cNvGrpSpPr>
          <p:nvPr/>
        </p:nvGrpSpPr>
        <p:grpSpPr bwMode="auto">
          <a:xfrm>
            <a:off x="1571625" y="3714750"/>
            <a:ext cx="4214813" cy="785813"/>
            <a:chOff x="1571605" y="3714752"/>
            <a:chExt cx="4214842" cy="785818"/>
          </a:xfrm>
        </p:grpSpPr>
        <p:sp>
          <p:nvSpPr>
            <p:cNvPr id="35851" name="Freeform 6">
              <a:extLst>
                <a:ext uri="{FF2B5EF4-FFF2-40B4-BE49-F238E27FC236}">
                  <a16:creationId xmlns:a16="http://schemas.microsoft.com/office/drawing/2014/main" id="{C53F7E4B-7B07-86CA-7926-7B8CEBB1E864}"/>
                </a:ext>
              </a:extLst>
            </p:cNvPr>
            <p:cNvSpPr>
              <a:spLocks/>
            </p:cNvSpPr>
            <p:nvPr/>
          </p:nvSpPr>
          <p:spPr bwMode="gray">
            <a:xfrm>
              <a:off x="1571605" y="3714752"/>
              <a:ext cx="4214842" cy="625475"/>
            </a:xfrm>
            <a:custGeom>
              <a:avLst/>
              <a:gdLst>
                <a:gd name="T0" fmla="*/ 2147483647 w 1920"/>
                <a:gd name="T1" fmla="*/ 2147483647 h 284"/>
                <a:gd name="T2" fmla="*/ 0 w 1920"/>
                <a:gd name="T3" fmla="*/ 2147483647 h 284"/>
                <a:gd name="T4" fmla="*/ 2147483647 w 1920"/>
                <a:gd name="T5" fmla="*/ 0 h 284"/>
                <a:gd name="T6" fmla="*/ 2147483647 w 1920"/>
                <a:gd name="T7" fmla="*/ 0 h 284"/>
                <a:gd name="T8" fmla="*/ 2147483647 w 1920"/>
                <a:gd name="T9" fmla="*/ 2147483647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solidFill>
              <a:srgbClr val="A77BFF"/>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sz="2800">
                  <a:solidFill>
                    <a:srgbClr val="000000"/>
                  </a:solidFill>
                </a:rPr>
                <a:t>كيف أتعامل مع الدورات</a:t>
              </a:r>
            </a:p>
          </p:txBody>
        </p:sp>
        <p:sp>
          <p:nvSpPr>
            <p:cNvPr id="35852" name="Rectangle 21">
              <a:extLst>
                <a:ext uri="{FF2B5EF4-FFF2-40B4-BE49-F238E27FC236}">
                  <a16:creationId xmlns:a16="http://schemas.microsoft.com/office/drawing/2014/main" id="{51957DC0-3AD4-BE66-9C7C-09E066F2F880}"/>
                </a:ext>
              </a:extLst>
            </p:cNvPr>
            <p:cNvSpPr>
              <a:spLocks noChangeArrowheads="1"/>
            </p:cNvSpPr>
            <p:nvPr/>
          </p:nvSpPr>
          <p:spPr bwMode="gray">
            <a:xfrm>
              <a:off x="1571606" y="4286256"/>
              <a:ext cx="3547492" cy="214314"/>
            </a:xfrm>
            <a:prstGeom prst="rect">
              <a:avLst/>
            </a:prstGeom>
            <a:gradFill rotWithShape="1">
              <a:gsLst>
                <a:gs pos="0">
                  <a:srgbClr val="5D2FB9"/>
                </a:gs>
                <a:gs pos="50000">
                  <a:srgbClr val="8041FF"/>
                </a:gs>
                <a:gs pos="100000">
                  <a:srgbClr val="5D2FB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latin typeface="Verdana" panose="020B0604030504040204" pitchFamily="34" charset="0"/>
              </a:endParaRPr>
            </a:p>
          </p:txBody>
        </p:sp>
      </p:grpSp>
      <p:grpSp>
        <p:nvGrpSpPr>
          <p:cNvPr id="35848" name="مجموعة 17">
            <a:extLst>
              <a:ext uri="{FF2B5EF4-FFF2-40B4-BE49-F238E27FC236}">
                <a16:creationId xmlns:a16="http://schemas.microsoft.com/office/drawing/2014/main" id="{524F3F46-AC41-DB0A-65C5-556136B15001}"/>
              </a:ext>
            </a:extLst>
          </p:cNvPr>
          <p:cNvGrpSpPr>
            <a:grpSpLocks/>
          </p:cNvGrpSpPr>
          <p:nvPr/>
        </p:nvGrpSpPr>
        <p:grpSpPr bwMode="auto">
          <a:xfrm>
            <a:off x="642938" y="4500563"/>
            <a:ext cx="4500562" cy="1171575"/>
            <a:chOff x="642910" y="4500570"/>
            <a:chExt cx="4500594" cy="1171858"/>
          </a:xfrm>
        </p:grpSpPr>
        <p:sp>
          <p:nvSpPr>
            <p:cNvPr id="35849" name="Freeform 9">
              <a:extLst>
                <a:ext uri="{FF2B5EF4-FFF2-40B4-BE49-F238E27FC236}">
                  <a16:creationId xmlns:a16="http://schemas.microsoft.com/office/drawing/2014/main" id="{45C71DFC-8C51-6A78-3F85-140C6C76DA02}"/>
                </a:ext>
              </a:extLst>
            </p:cNvPr>
            <p:cNvSpPr>
              <a:spLocks/>
            </p:cNvSpPr>
            <p:nvPr/>
          </p:nvSpPr>
          <p:spPr bwMode="gray">
            <a:xfrm>
              <a:off x="642910" y="4500570"/>
              <a:ext cx="4500594" cy="928694"/>
            </a:xfrm>
            <a:custGeom>
              <a:avLst/>
              <a:gdLst>
                <a:gd name="T0" fmla="*/ 2147483647 w 2180"/>
                <a:gd name="T1" fmla="*/ 2147483647 h 284"/>
                <a:gd name="T2" fmla="*/ 0 w 2180"/>
                <a:gd name="T3" fmla="*/ 2147483647 h 284"/>
                <a:gd name="T4" fmla="*/ 2147483647 w 2180"/>
                <a:gd name="T5" fmla="*/ 0 h 284"/>
                <a:gd name="T6" fmla="*/ 2147483647 w 2180"/>
                <a:gd name="T7" fmla="*/ 0 h 284"/>
                <a:gd name="T8" fmla="*/ 2147483647 w 2180"/>
                <a:gd name="T9" fmla="*/ 2147483647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rgbClr val="F2E160"/>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en-US" sz="2800" b="1">
                  <a:solidFill>
                    <a:srgbClr val="000000"/>
                  </a:solidFill>
                </a:rPr>
                <a:t>   </a:t>
              </a:r>
              <a:r>
                <a:rPr lang="ar-SA" altLang="en-US" sz="2800">
                  <a:solidFill>
                    <a:srgbClr val="000000"/>
                  </a:solidFill>
                </a:rPr>
                <a:t>ما الينابيع التي ازداد بالارتواء</a:t>
              </a:r>
            </a:p>
            <a:p>
              <a:pPr algn="ctr" eaLnBrk="1" hangingPunct="1"/>
              <a:r>
                <a:rPr lang="ar-SA" altLang="en-US" sz="2800">
                  <a:solidFill>
                    <a:srgbClr val="000000"/>
                  </a:solidFill>
                </a:rPr>
                <a:t> منها ارتقاء في العطاء</a:t>
              </a:r>
            </a:p>
          </p:txBody>
        </p:sp>
        <p:sp>
          <p:nvSpPr>
            <p:cNvPr id="35850" name="Rectangle 24">
              <a:extLst>
                <a:ext uri="{FF2B5EF4-FFF2-40B4-BE49-F238E27FC236}">
                  <a16:creationId xmlns:a16="http://schemas.microsoft.com/office/drawing/2014/main" id="{1A883BD9-61FA-125D-E4B3-6067880B9993}"/>
                </a:ext>
              </a:extLst>
            </p:cNvPr>
            <p:cNvSpPr>
              <a:spLocks noChangeArrowheads="1"/>
            </p:cNvSpPr>
            <p:nvPr/>
          </p:nvSpPr>
          <p:spPr bwMode="gray">
            <a:xfrm>
              <a:off x="642910" y="5429264"/>
              <a:ext cx="3866355" cy="243164"/>
            </a:xfrm>
            <a:prstGeom prst="rect">
              <a:avLst/>
            </a:prstGeom>
            <a:gradFill rotWithShape="1">
              <a:gsLst>
                <a:gs pos="0">
                  <a:srgbClr val="977514"/>
                </a:gs>
                <a:gs pos="50000">
                  <a:srgbClr val="D0A11C"/>
                </a:gs>
                <a:gs pos="100000">
                  <a:srgbClr val="977514"/>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latin typeface="Verdana" panose="020B060403050404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مجموعة 9">
            <a:extLst>
              <a:ext uri="{FF2B5EF4-FFF2-40B4-BE49-F238E27FC236}">
                <a16:creationId xmlns:a16="http://schemas.microsoft.com/office/drawing/2014/main" id="{A973D1B2-DB97-443A-023A-9693F377F4E8}"/>
              </a:ext>
            </a:extLst>
          </p:cNvPr>
          <p:cNvGrpSpPr>
            <a:grpSpLocks/>
          </p:cNvGrpSpPr>
          <p:nvPr/>
        </p:nvGrpSpPr>
        <p:grpSpPr bwMode="auto">
          <a:xfrm>
            <a:off x="-142875" y="0"/>
            <a:ext cx="9286875" cy="7072313"/>
            <a:chOff x="0" y="0"/>
            <a:chExt cx="9144000" cy="6858000"/>
          </a:xfrm>
        </p:grpSpPr>
        <p:pic>
          <p:nvPicPr>
            <p:cNvPr id="36886" name="صورة 6" descr="صورة1.jpg">
              <a:extLst>
                <a:ext uri="{FF2B5EF4-FFF2-40B4-BE49-F238E27FC236}">
                  <a16:creationId xmlns:a16="http://schemas.microsoft.com/office/drawing/2014/main" id="{41A5A2D9-105A-E8B3-D96D-64D4E18F23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7" name="صورة 8" descr="http://albayan.edu.sa/e_school/images/logo_school.png">
              <a:extLst>
                <a:ext uri="{FF2B5EF4-FFF2-40B4-BE49-F238E27FC236}">
                  <a16:creationId xmlns:a16="http://schemas.microsoft.com/office/drawing/2014/main" id="{FA74BA19-EE23-65E3-8F87-BB8E771036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7" name="مستطيل 31">
            <a:extLst>
              <a:ext uri="{FF2B5EF4-FFF2-40B4-BE49-F238E27FC236}">
                <a16:creationId xmlns:a16="http://schemas.microsoft.com/office/drawing/2014/main" id="{C9BBEBA4-B51B-74EF-4C80-36C56B762056}"/>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36868" name="مستطيل 31">
            <a:extLst>
              <a:ext uri="{FF2B5EF4-FFF2-40B4-BE49-F238E27FC236}">
                <a16:creationId xmlns:a16="http://schemas.microsoft.com/office/drawing/2014/main" id="{470FDB44-F5EC-D518-E03D-251C6B299423}"/>
              </a:ext>
            </a:extLst>
          </p:cNvPr>
          <p:cNvSpPr>
            <a:spLocks noChangeArrowheads="1"/>
          </p:cNvSpPr>
          <p:nvPr/>
        </p:nvSpPr>
        <p:spPr bwMode="auto">
          <a:xfrm>
            <a:off x="214313" y="2786063"/>
            <a:ext cx="89296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en-US" sz="2800"/>
              <a:t> </a:t>
            </a:r>
            <a:endParaRPr lang="en-US" altLang="en-US" sz="2800" b="1"/>
          </a:p>
          <a:p>
            <a:pPr eaLnBrk="1" hangingPunct="1"/>
            <a:r>
              <a:rPr lang="ar-SA" altLang="en-US" sz="2800"/>
              <a:t> </a:t>
            </a:r>
            <a:endParaRPr lang="en-US" altLang="en-US" sz="2800" b="1"/>
          </a:p>
          <a:p>
            <a:pPr eaLnBrk="1" hangingPunct="1"/>
            <a:r>
              <a:rPr lang="ar-SA" altLang="en-US" sz="2800"/>
              <a:t> </a:t>
            </a:r>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p:txBody>
      </p:sp>
      <p:grpSp>
        <p:nvGrpSpPr>
          <p:cNvPr id="36869" name="Group 11">
            <a:extLst>
              <a:ext uri="{FF2B5EF4-FFF2-40B4-BE49-F238E27FC236}">
                <a16:creationId xmlns:a16="http://schemas.microsoft.com/office/drawing/2014/main" id="{C4565C3C-74D1-C10C-62D6-5B834C33B040}"/>
              </a:ext>
            </a:extLst>
          </p:cNvPr>
          <p:cNvGrpSpPr>
            <a:grpSpLocks/>
          </p:cNvGrpSpPr>
          <p:nvPr/>
        </p:nvGrpSpPr>
        <p:grpSpPr bwMode="auto">
          <a:xfrm>
            <a:off x="3048000" y="1371600"/>
            <a:ext cx="2998788" cy="1601788"/>
            <a:chOff x="1997" y="1314"/>
            <a:chExt cx="1889" cy="1009"/>
          </a:xfrm>
        </p:grpSpPr>
        <p:grpSp>
          <p:nvGrpSpPr>
            <p:cNvPr id="36880" name="Group 12">
              <a:extLst>
                <a:ext uri="{FF2B5EF4-FFF2-40B4-BE49-F238E27FC236}">
                  <a16:creationId xmlns:a16="http://schemas.microsoft.com/office/drawing/2014/main" id="{56FF0A93-A08C-4706-55B3-BDC5C8D9C487}"/>
                </a:ext>
              </a:extLst>
            </p:cNvPr>
            <p:cNvGrpSpPr>
              <a:grpSpLocks/>
            </p:cNvGrpSpPr>
            <p:nvPr/>
          </p:nvGrpSpPr>
          <p:grpSpPr bwMode="auto">
            <a:xfrm>
              <a:off x="1997" y="1404"/>
              <a:ext cx="1889" cy="919"/>
              <a:chOff x="1973" y="1027"/>
              <a:chExt cx="1926" cy="937"/>
            </a:xfrm>
          </p:grpSpPr>
          <p:sp>
            <p:nvSpPr>
              <p:cNvPr id="23" name="Oval 13">
                <a:extLst>
                  <a:ext uri="{FF2B5EF4-FFF2-40B4-BE49-F238E27FC236}">
                    <a16:creationId xmlns:a16="http://schemas.microsoft.com/office/drawing/2014/main" id="{382619B5-5B1F-5EBB-67DE-4C64F7D69ABF}"/>
                  </a:ext>
                </a:extLst>
              </p:cNvPr>
              <p:cNvSpPr>
                <a:spLocks noChangeArrowheads="1"/>
              </p:cNvSpPr>
              <p:nvPr/>
            </p:nvSpPr>
            <p:spPr bwMode="gray">
              <a:xfrm>
                <a:off x="1994" y="1057"/>
                <a:ext cx="1905" cy="907"/>
              </a:xfrm>
              <a:prstGeom prst="ellipse">
                <a:avLst/>
              </a:prstGeom>
              <a:solidFill>
                <a:schemeClr val="tx2">
                  <a:lumMod val="20000"/>
                  <a:lumOff val="80000"/>
                </a:schemeClr>
              </a:solidFill>
              <a:ln w="9525">
                <a:solidFill>
                  <a:srgbClr val="00B050"/>
                </a:solidFill>
                <a:round/>
                <a:headEnd/>
                <a:tailEnd/>
              </a:ln>
              <a:effectLst/>
            </p:spPr>
            <p:txBody>
              <a:bodyPr wrap="none" anchor="ctr"/>
              <a:lstStyle/>
              <a:p>
                <a:pPr>
                  <a:defRPr/>
                </a:pPr>
                <a:endParaRPr lang="ar-SA" dirty="0"/>
              </a:p>
            </p:txBody>
          </p:sp>
          <p:sp>
            <p:nvSpPr>
              <p:cNvPr id="24" name="Oval 14">
                <a:extLst>
                  <a:ext uri="{FF2B5EF4-FFF2-40B4-BE49-F238E27FC236}">
                    <a16:creationId xmlns:a16="http://schemas.microsoft.com/office/drawing/2014/main" id="{B6529C44-6366-639C-CC2A-0993D1519778}"/>
                  </a:ext>
                </a:extLst>
              </p:cNvPr>
              <p:cNvSpPr>
                <a:spLocks noChangeArrowheads="1"/>
              </p:cNvSpPr>
              <p:nvPr/>
            </p:nvSpPr>
            <p:spPr bwMode="gray">
              <a:xfrm>
                <a:off x="1973" y="1027"/>
                <a:ext cx="1905" cy="907"/>
              </a:xfrm>
              <a:prstGeom prst="ellipse">
                <a:avLst/>
              </a:prstGeom>
              <a:solidFill>
                <a:schemeClr val="tx2">
                  <a:lumMod val="60000"/>
                  <a:lumOff val="40000"/>
                </a:schemeClr>
              </a:solidFill>
              <a:ln w="9525">
                <a:solidFill>
                  <a:srgbClr val="FFFF99"/>
                </a:solidFill>
                <a:round/>
                <a:headEnd/>
                <a:tailEnd/>
              </a:ln>
              <a:effectLst/>
            </p:spPr>
            <p:txBody>
              <a:bodyPr wrap="none" anchor="ctr"/>
              <a:lstStyle/>
              <a:p>
                <a:pPr>
                  <a:defRPr/>
                </a:pPr>
                <a:endParaRPr lang="ar-SA" dirty="0"/>
              </a:p>
            </p:txBody>
          </p:sp>
        </p:grpSp>
        <p:sp>
          <p:nvSpPr>
            <p:cNvPr id="19" name="Oval 15">
              <a:extLst>
                <a:ext uri="{FF2B5EF4-FFF2-40B4-BE49-F238E27FC236}">
                  <a16:creationId xmlns:a16="http://schemas.microsoft.com/office/drawing/2014/main" id="{3F449422-A687-9259-CC2F-432DEEF90FF9}"/>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ar-SA" dirty="0"/>
            </a:p>
          </p:txBody>
        </p:sp>
        <p:sp>
          <p:nvSpPr>
            <p:cNvPr id="36882" name="Oval 16">
              <a:extLst>
                <a:ext uri="{FF2B5EF4-FFF2-40B4-BE49-F238E27FC236}">
                  <a16:creationId xmlns:a16="http://schemas.microsoft.com/office/drawing/2014/main" id="{DC51065E-4968-B131-07C1-07AE804AE0EE}"/>
                </a:ext>
              </a:extLst>
            </p:cNvPr>
            <p:cNvSpPr>
              <a:spLocks noChangeArrowheads="1"/>
            </p:cNvSpPr>
            <p:nvPr/>
          </p:nvSpPr>
          <p:spPr bwMode="gray">
            <a:xfrm>
              <a:off x="2108" y="1319"/>
              <a:ext cx="1650" cy="824"/>
            </a:xfrm>
            <a:prstGeom prst="ellipse">
              <a:avLst/>
            </a:prstGeom>
            <a:solidFill>
              <a:srgbClr val="0066CC"/>
            </a:soli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21" name="Oval 17">
              <a:extLst>
                <a:ext uri="{FF2B5EF4-FFF2-40B4-BE49-F238E27FC236}">
                  <a16:creationId xmlns:a16="http://schemas.microsoft.com/office/drawing/2014/main" id="{63014ABC-2186-4D85-34D7-1C2B53FE5005}"/>
                </a:ext>
              </a:extLst>
            </p:cNvPr>
            <p:cNvSpPr>
              <a:spLocks noChangeArrowheads="1"/>
            </p:cNvSpPr>
            <p:nvPr/>
          </p:nvSpPr>
          <p:spPr bwMode="gray">
            <a:xfrm>
              <a:off x="2125" y="1327"/>
              <a:ext cx="1570" cy="770"/>
            </a:xfrm>
            <a:prstGeom prst="ellipse">
              <a:avLst/>
            </a:prstGeom>
            <a:solidFill>
              <a:schemeClr val="accent1">
                <a:lumMod val="40000"/>
                <a:lumOff val="60000"/>
              </a:schemeClr>
            </a:solidFill>
            <a:ln w="9525" algn="ctr">
              <a:noFill/>
              <a:round/>
              <a:headEnd/>
              <a:tailEnd/>
            </a:ln>
            <a:effectLst/>
          </p:spPr>
          <p:txBody>
            <a:bodyPr wrap="none" anchor="ctr"/>
            <a:lstStyle/>
            <a:p>
              <a:pPr algn="ctr">
                <a:defRPr/>
              </a:pPr>
              <a:r>
                <a:rPr lang="ar-SA" sz="3200" dirty="0"/>
                <a:t>ماذا يعني التطوير</a:t>
              </a:r>
            </a:p>
            <a:p>
              <a:pPr algn="ctr">
                <a:defRPr/>
              </a:pPr>
              <a:r>
                <a:rPr lang="ar-SA" sz="3200" dirty="0"/>
                <a:t>بالنسبة </a:t>
              </a:r>
              <a:r>
                <a:rPr lang="ar-SA" sz="3200" dirty="0" err="1"/>
                <a:t>لك</a:t>
              </a:r>
              <a:endParaRPr lang="ar-SA" sz="3200" dirty="0"/>
            </a:p>
          </p:txBody>
        </p:sp>
      </p:grpSp>
      <p:sp>
        <p:nvSpPr>
          <p:cNvPr id="25" name="AutoShape 3">
            <a:extLst>
              <a:ext uri="{FF2B5EF4-FFF2-40B4-BE49-F238E27FC236}">
                <a16:creationId xmlns:a16="http://schemas.microsoft.com/office/drawing/2014/main" id="{37574B83-84E0-5D3B-6D0B-B8A075BF2927}"/>
              </a:ext>
            </a:extLst>
          </p:cNvPr>
          <p:cNvSpPr>
            <a:spLocks noChangeArrowheads="1"/>
          </p:cNvSpPr>
          <p:nvPr/>
        </p:nvSpPr>
        <p:spPr bwMode="auto">
          <a:xfrm>
            <a:off x="5715000" y="2857500"/>
            <a:ext cx="2895600" cy="2895600"/>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eaLnBrk="0" hangingPunct="0">
              <a:defRPr/>
            </a:pPr>
            <a:endParaRPr lang="ar-SA" sz="2400" b="1" dirty="0">
              <a:solidFill>
                <a:schemeClr val="bg2"/>
              </a:solidFill>
            </a:endParaRPr>
          </a:p>
        </p:txBody>
      </p:sp>
      <p:sp>
        <p:nvSpPr>
          <p:cNvPr id="27" name="AutoShape 3">
            <a:extLst>
              <a:ext uri="{FF2B5EF4-FFF2-40B4-BE49-F238E27FC236}">
                <a16:creationId xmlns:a16="http://schemas.microsoft.com/office/drawing/2014/main" id="{9C1BB16F-4935-48F2-C7AF-06FA8D6B81C3}"/>
              </a:ext>
            </a:extLst>
          </p:cNvPr>
          <p:cNvSpPr>
            <a:spLocks noChangeArrowheads="1"/>
          </p:cNvSpPr>
          <p:nvPr/>
        </p:nvSpPr>
        <p:spPr bwMode="auto">
          <a:xfrm>
            <a:off x="785813" y="3000375"/>
            <a:ext cx="2895600" cy="2895600"/>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eaLnBrk="0" hangingPunct="0">
              <a:defRPr/>
            </a:pPr>
            <a:endParaRPr lang="ar-SA" sz="2400" b="1" spc="50" dirty="0">
              <a:ln w="13500">
                <a:solidFill>
                  <a:srgbClr val="FFFFFF">
                    <a:alpha val="6500"/>
                  </a:srgbClr>
                </a:solidFill>
                <a:prstDash val="solid"/>
              </a:ln>
              <a:solidFill>
                <a:srgbClr val="0066CC"/>
              </a:solidFill>
              <a:effectLst>
                <a:innerShdw blurRad="50900" dist="38500" dir="13500000">
                  <a:srgbClr val="000000">
                    <a:alpha val="60000"/>
                  </a:srgbClr>
                </a:innerShdw>
              </a:effectLst>
            </a:endParaRPr>
          </a:p>
        </p:txBody>
      </p:sp>
      <p:sp>
        <p:nvSpPr>
          <p:cNvPr id="28" name="Freeform 10">
            <a:extLst>
              <a:ext uri="{FF2B5EF4-FFF2-40B4-BE49-F238E27FC236}">
                <a16:creationId xmlns:a16="http://schemas.microsoft.com/office/drawing/2014/main" id="{24CB64BA-E44F-61F4-B98B-BB75BD9D037F}"/>
              </a:ext>
            </a:extLst>
          </p:cNvPr>
          <p:cNvSpPr>
            <a:spLocks/>
          </p:cNvSpPr>
          <p:nvPr/>
        </p:nvSpPr>
        <p:spPr bwMode="gray">
          <a:xfrm flipH="1">
            <a:off x="4786313" y="3000375"/>
            <a:ext cx="903287" cy="1716088"/>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tx2">
              <a:lumMod val="60000"/>
              <a:lumOff val="40000"/>
            </a:schemeClr>
          </a:solidFill>
          <a:ln w="0">
            <a:noFill/>
            <a:prstDash val="solid"/>
            <a:round/>
            <a:headEnd/>
            <a:tailEnd/>
          </a:ln>
        </p:spPr>
        <p:txBody>
          <a:bodyPr/>
          <a:lstStyle/>
          <a:p>
            <a:pPr>
              <a:defRPr/>
            </a:pPr>
            <a:endParaRPr lang="ar-SA"/>
          </a:p>
        </p:txBody>
      </p:sp>
      <p:sp>
        <p:nvSpPr>
          <p:cNvPr id="36873" name="AutoShape 7">
            <a:extLst>
              <a:ext uri="{FF2B5EF4-FFF2-40B4-BE49-F238E27FC236}">
                <a16:creationId xmlns:a16="http://schemas.microsoft.com/office/drawing/2014/main" id="{D4BF831C-47AF-0EB7-8332-DE963838B537}"/>
              </a:ext>
            </a:extLst>
          </p:cNvPr>
          <p:cNvSpPr>
            <a:spLocks noChangeAspect="1" noChangeArrowheads="1" noTextEdit="1"/>
          </p:cNvSpPr>
          <p:nvPr/>
        </p:nvSpPr>
        <p:spPr bwMode="gray">
          <a:xfrm>
            <a:off x="3222625" y="2995613"/>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74" name="AutoShape 7">
            <a:extLst>
              <a:ext uri="{FF2B5EF4-FFF2-40B4-BE49-F238E27FC236}">
                <a16:creationId xmlns:a16="http://schemas.microsoft.com/office/drawing/2014/main" id="{3805973E-72F2-8935-9A2E-8C6B71ACA3DA}"/>
              </a:ext>
            </a:extLst>
          </p:cNvPr>
          <p:cNvSpPr>
            <a:spLocks noChangeAspect="1" noChangeArrowheads="1" noTextEdit="1"/>
          </p:cNvSpPr>
          <p:nvPr/>
        </p:nvSpPr>
        <p:spPr bwMode="gray">
          <a:xfrm>
            <a:off x="3375025" y="3148013"/>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 name="Freeform 8">
            <a:extLst>
              <a:ext uri="{FF2B5EF4-FFF2-40B4-BE49-F238E27FC236}">
                <a16:creationId xmlns:a16="http://schemas.microsoft.com/office/drawing/2014/main" id="{4D72486F-608E-5782-079E-8669BECF73A9}"/>
              </a:ext>
            </a:extLst>
          </p:cNvPr>
          <p:cNvSpPr>
            <a:spLocks/>
          </p:cNvSpPr>
          <p:nvPr/>
        </p:nvSpPr>
        <p:spPr bwMode="gray">
          <a:xfrm>
            <a:off x="3714750" y="3071813"/>
            <a:ext cx="1000125" cy="1500187"/>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tx2">
              <a:lumMod val="60000"/>
              <a:lumOff val="40000"/>
            </a:schemeClr>
          </a:solidFill>
          <a:ln w="0">
            <a:solidFill>
              <a:srgbClr val="00B050"/>
            </a:solidFill>
            <a:prstDash val="solid"/>
            <a:round/>
            <a:headEnd/>
            <a:tailEnd/>
          </a:ln>
        </p:spPr>
        <p:txBody>
          <a:bodyPr/>
          <a:lstStyle/>
          <a:p>
            <a:pPr>
              <a:defRPr/>
            </a:pPr>
            <a:endParaRPr lang="ar-SA"/>
          </a:p>
        </p:txBody>
      </p:sp>
      <p:sp>
        <p:nvSpPr>
          <p:cNvPr id="33" name="مستطيل 32">
            <a:extLst>
              <a:ext uri="{FF2B5EF4-FFF2-40B4-BE49-F238E27FC236}">
                <a16:creationId xmlns:a16="http://schemas.microsoft.com/office/drawing/2014/main" id="{7AF619F4-2E27-95CC-F7D6-19F6C9952432}"/>
              </a:ext>
            </a:extLst>
          </p:cNvPr>
          <p:cNvSpPr/>
          <p:nvPr/>
        </p:nvSpPr>
        <p:spPr>
          <a:xfrm>
            <a:off x="5715008" y="3000372"/>
            <a:ext cx="2979405" cy="2246769"/>
          </a:xfrm>
          <a:prstGeom prst="rect">
            <a:avLst/>
          </a:prstGeom>
          <a:noFill/>
        </p:spPr>
        <p:txBody>
          <a:bodyPr>
            <a:spAutoFit/>
          </a:bodyPr>
          <a:lstStyle/>
          <a:p>
            <a:pPr algn="ctr" eaLnBrk="0" hangingPunct="0">
              <a:defRPr/>
            </a:pPr>
            <a:r>
              <a:rPr lang="ar-SA" sz="2800" b="1" spc="50" dirty="0">
                <a:ln w="13500">
                  <a:solidFill>
                    <a:srgbClr val="FFFFFF">
                      <a:alpha val="6500"/>
                    </a:srgbClr>
                  </a:solidFill>
                  <a:prstDash val="solid"/>
                </a:ln>
                <a:solidFill>
                  <a:srgbClr val="0066CC"/>
                </a:solidFill>
                <a:effectLst>
                  <a:innerShdw blurRad="50900" dist="38500" dir="13500000">
                    <a:srgbClr val="000000">
                      <a:alpha val="60000"/>
                    </a:srgbClr>
                  </a:innerShdw>
                </a:effectLst>
              </a:rPr>
              <a:t>1- </a:t>
            </a:r>
            <a:r>
              <a:rPr lang="ar-SA" sz="2800" spc="50" dirty="0">
                <a:ln w="13500">
                  <a:solidFill>
                    <a:srgbClr val="FFFFFF">
                      <a:alpha val="6500"/>
                    </a:srgbClr>
                  </a:solidFill>
                  <a:prstDash val="solid"/>
                </a:ln>
                <a:solidFill>
                  <a:srgbClr val="0066CC"/>
                </a:solidFill>
                <a:effectLst>
                  <a:innerShdw blurRad="50900" dist="38500" dir="13500000">
                    <a:srgbClr val="000000">
                      <a:alpha val="60000"/>
                    </a:srgbClr>
                  </a:innerShdw>
                </a:effectLst>
              </a:rPr>
              <a:t>ليس التطوير </a:t>
            </a:r>
          </a:p>
          <a:p>
            <a:pPr algn="ctr" eaLnBrk="0" hangingPunct="0">
              <a:defRPr/>
            </a:pPr>
            <a:r>
              <a:rPr lang="ar-SA" sz="2800" spc="50" dirty="0">
                <a:ln w="13500">
                  <a:solidFill>
                    <a:srgbClr val="FFFFFF">
                      <a:alpha val="6500"/>
                    </a:srgbClr>
                  </a:solidFill>
                  <a:prstDash val="solid"/>
                </a:ln>
                <a:solidFill>
                  <a:srgbClr val="0066CC"/>
                </a:solidFill>
                <a:effectLst>
                  <a:innerShdw blurRad="50900" dist="38500" dir="13500000">
                    <a:srgbClr val="000000">
                      <a:alpha val="60000"/>
                    </a:srgbClr>
                  </a:innerShdw>
                </a:effectLst>
              </a:rPr>
              <a:t>هو مقدار ما حضرت </a:t>
            </a:r>
          </a:p>
          <a:p>
            <a:pPr algn="ctr" eaLnBrk="0" hangingPunct="0">
              <a:defRPr/>
            </a:pPr>
            <a:r>
              <a:rPr lang="ar-SA" sz="2800" spc="50" dirty="0">
                <a:ln w="13500">
                  <a:solidFill>
                    <a:srgbClr val="FFFFFF">
                      <a:alpha val="6500"/>
                    </a:srgbClr>
                  </a:solidFill>
                  <a:prstDash val="solid"/>
                </a:ln>
                <a:solidFill>
                  <a:srgbClr val="0066CC"/>
                </a:solidFill>
                <a:effectLst>
                  <a:innerShdw blurRad="50900" dist="38500" dir="13500000">
                    <a:srgbClr val="000000">
                      <a:alpha val="60000"/>
                    </a:srgbClr>
                  </a:innerShdw>
                </a:effectLst>
              </a:rPr>
              <a:t>من دورات.</a:t>
            </a:r>
          </a:p>
          <a:p>
            <a:pPr algn="ctr" eaLnBrk="0" hangingPunct="0">
              <a:defRPr/>
            </a:pPr>
            <a:r>
              <a:rPr lang="ar-SA" sz="2800" spc="50" dirty="0">
                <a:ln w="13500">
                  <a:solidFill>
                    <a:srgbClr val="FFFFFF">
                      <a:alpha val="6500"/>
                    </a:srgbClr>
                  </a:solidFill>
                  <a:prstDash val="solid"/>
                </a:ln>
                <a:solidFill>
                  <a:srgbClr val="0066CC"/>
                </a:solidFill>
                <a:effectLst>
                  <a:innerShdw blurRad="50900" dist="38500" dir="13500000">
                    <a:srgbClr val="000000">
                      <a:alpha val="60000"/>
                    </a:srgbClr>
                  </a:innerShdw>
                </a:effectLst>
              </a:rPr>
              <a:t>كم من حاضر بالبدن غائب الذهن والاهتمام،، </a:t>
            </a:r>
          </a:p>
        </p:txBody>
      </p:sp>
      <p:sp>
        <p:nvSpPr>
          <p:cNvPr id="36" name="مستطيل 35">
            <a:extLst>
              <a:ext uri="{FF2B5EF4-FFF2-40B4-BE49-F238E27FC236}">
                <a16:creationId xmlns:a16="http://schemas.microsoft.com/office/drawing/2014/main" id="{A15C4E12-B853-E703-6CBB-085CFD560BC0}"/>
              </a:ext>
            </a:extLst>
          </p:cNvPr>
          <p:cNvSpPr/>
          <p:nvPr/>
        </p:nvSpPr>
        <p:spPr>
          <a:xfrm>
            <a:off x="714348" y="3143248"/>
            <a:ext cx="2907967" cy="2246769"/>
          </a:xfrm>
          <a:prstGeom prst="rect">
            <a:avLst/>
          </a:prstGeom>
          <a:noFill/>
        </p:spPr>
        <p:txBody>
          <a:bodyPr>
            <a:spAutoFit/>
          </a:bodyPr>
          <a:lstStyle/>
          <a:p>
            <a:pPr algn="ctr" eaLnBrk="0" hangingPunct="0">
              <a:defRPr/>
            </a:pPr>
            <a:r>
              <a:rPr lang="ar-SA" sz="2800" spc="50" dirty="0">
                <a:ln w="13500">
                  <a:solidFill>
                    <a:srgbClr val="FFFFFF">
                      <a:alpha val="6500"/>
                    </a:srgbClr>
                  </a:solidFill>
                  <a:prstDash val="solid"/>
                </a:ln>
                <a:solidFill>
                  <a:srgbClr val="0066CC"/>
                </a:solidFill>
                <a:effectLst>
                  <a:innerShdw blurRad="50900" dist="38500" dir="13500000">
                    <a:srgbClr val="000000">
                      <a:alpha val="60000"/>
                    </a:srgbClr>
                  </a:innerShdw>
                </a:effectLst>
              </a:rPr>
              <a:t>2-ولا هو عدد ما حصلت على شهادات تحتفظين بصورها وتسجلينها في سيرتك الذاتية...</a:t>
            </a:r>
          </a:p>
        </p:txBody>
      </p:sp>
      <p:pic>
        <p:nvPicPr>
          <p:cNvPr id="38" name="صورة 37" descr="نتيجة بحث الصور عن قاعات دورات">
            <a:extLst>
              <a:ext uri="{FF2B5EF4-FFF2-40B4-BE49-F238E27FC236}">
                <a16:creationId xmlns:a16="http://schemas.microsoft.com/office/drawing/2014/main" id="{DB4F89DB-53C8-1737-76BE-B167415D5F85}"/>
              </a:ext>
            </a:extLst>
          </p:cNvPr>
          <p:cNvPicPr/>
          <p:nvPr/>
        </p:nvPicPr>
        <p:blipFill>
          <a:blip r:embed="rId5"/>
          <a:srcRect/>
          <a:stretch>
            <a:fillRect/>
          </a:stretch>
        </p:blipFill>
        <p:spPr bwMode="auto">
          <a:xfrm>
            <a:off x="6000760" y="5857892"/>
            <a:ext cx="2463165" cy="10001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 name="صورة 39" descr="http://www.ati.usacademy.org/images/AIA-CPT-CERTIFICATE.jpg">
            <a:extLst>
              <a:ext uri="{FF2B5EF4-FFF2-40B4-BE49-F238E27FC236}">
                <a16:creationId xmlns:a16="http://schemas.microsoft.com/office/drawing/2014/main" id="{92754DD2-4205-9F0A-E3CF-14B1F6E58975}"/>
              </a:ext>
            </a:extLst>
          </p:cNvPr>
          <p:cNvPicPr/>
          <p:nvPr/>
        </p:nvPicPr>
        <p:blipFill>
          <a:blip r:embed="rId6"/>
          <a:srcRect/>
          <a:stretch>
            <a:fillRect/>
          </a:stretch>
        </p:blipFill>
        <p:spPr bwMode="auto">
          <a:xfrm>
            <a:off x="857224" y="6000768"/>
            <a:ext cx="2571768" cy="8572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مجموعة 9">
            <a:extLst>
              <a:ext uri="{FF2B5EF4-FFF2-40B4-BE49-F238E27FC236}">
                <a16:creationId xmlns:a16="http://schemas.microsoft.com/office/drawing/2014/main" id="{34761733-33D7-729A-9BAC-EF70471CEC20}"/>
              </a:ext>
            </a:extLst>
          </p:cNvPr>
          <p:cNvGrpSpPr>
            <a:grpSpLocks/>
          </p:cNvGrpSpPr>
          <p:nvPr/>
        </p:nvGrpSpPr>
        <p:grpSpPr bwMode="auto">
          <a:xfrm>
            <a:off x="-142875" y="0"/>
            <a:ext cx="9286875" cy="7072313"/>
            <a:chOff x="0" y="0"/>
            <a:chExt cx="9144000" cy="6858000"/>
          </a:xfrm>
        </p:grpSpPr>
        <p:pic>
          <p:nvPicPr>
            <p:cNvPr id="37914" name="صورة 6" descr="صورة1.jpg">
              <a:extLst>
                <a:ext uri="{FF2B5EF4-FFF2-40B4-BE49-F238E27FC236}">
                  <a16:creationId xmlns:a16="http://schemas.microsoft.com/office/drawing/2014/main" id="{4BF38AA3-964E-0084-98D1-2F32BF626C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5" name="صورة 8" descr="http://albayan.edu.sa/e_school/images/logo_school.png">
              <a:extLst>
                <a:ext uri="{FF2B5EF4-FFF2-40B4-BE49-F238E27FC236}">
                  <a16:creationId xmlns:a16="http://schemas.microsoft.com/office/drawing/2014/main" id="{1A5C6CC0-DE7C-E741-EAE8-89D62777D0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1" name="مستطيل 31">
            <a:extLst>
              <a:ext uri="{FF2B5EF4-FFF2-40B4-BE49-F238E27FC236}">
                <a16:creationId xmlns:a16="http://schemas.microsoft.com/office/drawing/2014/main" id="{5898310B-A76B-EF4F-E1BE-FB76896A6600}"/>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37892" name="مستطيل 31">
            <a:extLst>
              <a:ext uri="{FF2B5EF4-FFF2-40B4-BE49-F238E27FC236}">
                <a16:creationId xmlns:a16="http://schemas.microsoft.com/office/drawing/2014/main" id="{9AF0BC99-6419-0CD2-A2C7-9F1E9FDB278F}"/>
              </a:ext>
            </a:extLst>
          </p:cNvPr>
          <p:cNvSpPr>
            <a:spLocks noChangeArrowheads="1"/>
          </p:cNvSpPr>
          <p:nvPr/>
        </p:nvSpPr>
        <p:spPr bwMode="auto">
          <a:xfrm>
            <a:off x="214313" y="2786063"/>
            <a:ext cx="89296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en-US" sz="2800"/>
              <a:t> </a:t>
            </a:r>
            <a:endParaRPr lang="en-US" altLang="en-US" sz="2800" b="1"/>
          </a:p>
          <a:p>
            <a:pPr eaLnBrk="1" hangingPunct="1"/>
            <a:r>
              <a:rPr lang="ar-SA" altLang="en-US" sz="2800"/>
              <a:t> </a:t>
            </a:r>
            <a:endParaRPr lang="en-US" altLang="en-US" sz="2800" b="1"/>
          </a:p>
          <a:p>
            <a:pPr eaLnBrk="1" hangingPunct="1"/>
            <a:r>
              <a:rPr lang="ar-SA" altLang="en-US" sz="2800"/>
              <a:t> </a:t>
            </a:r>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p:txBody>
      </p:sp>
      <p:sp>
        <p:nvSpPr>
          <p:cNvPr id="37893" name="AutoShape 7">
            <a:extLst>
              <a:ext uri="{FF2B5EF4-FFF2-40B4-BE49-F238E27FC236}">
                <a16:creationId xmlns:a16="http://schemas.microsoft.com/office/drawing/2014/main" id="{0A532F6A-D107-8B00-9B4C-5AF85145EF27}"/>
              </a:ext>
            </a:extLst>
          </p:cNvPr>
          <p:cNvSpPr>
            <a:spLocks noChangeAspect="1" noChangeArrowheads="1" noTextEdit="1"/>
          </p:cNvSpPr>
          <p:nvPr/>
        </p:nvSpPr>
        <p:spPr bwMode="gray">
          <a:xfrm>
            <a:off x="3222625" y="2995613"/>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 name="Rectangle 2">
            <a:extLst>
              <a:ext uri="{FF2B5EF4-FFF2-40B4-BE49-F238E27FC236}">
                <a16:creationId xmlns:a16="http://schemas.microsoft.com/office/drawing/2014/main" id="{4FE0C63D-6B42-AF10-40D6-F428CA7C508A}"/>
              </a:ext>
            </a:extLst>
          </p:cNvPr>
          <p:cNvSpPr txBox="1">
            <a:spLocks noChangeArrowheads="1"/>
          </p:cNvSpPr>
          <p:nvPr/>
        </p:nvSpPr>
        <p:spPr>
          <a:xfrm>
            <a:off x="457200" y="381000"/>
            <a:ext cx="7391400" cy="563563"/>
          </a:xfrm>
          <a:prstGeom prst="rect">
            <a:avLst/>
          </a:prstGeom>
        </p:spPr>
        <p:txBody>
          <a:bodyPr/>
          <a:lstStyle/>
          <a:p>
            <a:pPr algn="ctr" eaLnBrk="0" hangingPunct="0">
              <a:defRPr/>
            </a:pPr>
            <a:endParaRPr lang="en-US" sz="3200" dirty="0">
              <a:latin typeface="+mj-lt"/>
              <a:ea typeface="+mj-ea"/>
              <a:cs typeface="+mj-cs"/>
            </a:endParaRPr>
          </a:p>
        </p:txBody>
      </p:sp>
      <p:grpSp>
        <p:nvGrpSpPr>
          <p:cNvPr id="37895" name="مجموعة 52">
            <a:extLst>
              <a:ext uri="{FF2B5EF4-FFF2-40B4-BE49-F238E27FC236}">
                <a16:creationId xmlns:a16="http://schemas.microsoft.com/office/drawing/2014/main" id="{86E3587A-6982-EC7C-178C-63857D64C570}"/>
              </a:ext>
            </a:extLst>
          </p:cNvPr>
          <p:cNvGrpSpPr>
            <a:grpSpLocks/>
          </p:cNvGrpSpPr>
          <p:nvPr/>
        </p:nvGrpSpPr>
        <p:grpSpPr bwMode="auto">
          <a:xfrm>
            <a:off x="928688" y="2286000"/>
            <a:ext cx="7286625" cy="1354138"/>
            <a:chOff x="785786" y="1357298"/>
            <a:chExt cx="7286676" cy="1354217"/>
          </a:xfrm>
        </p:grpSpPr>
        <p:sp>
          <p:nvSpPr>
            <p:cNvPr id="41" name="مستطيل 40">
              <a:extLst>
                <a:ext uri="{FF2B5EF4-FFF2-40B4-BE49-F238E27FC236}">
                  <a16:creationId xmlns:a16="http://schemas.microsoft.com/office/drawing/2014/main" id="{EEE479D6-B86C-45FC-A364-9C76F8C31DD2}"/>
                </a:ext>
              </a:extLst>
            </p:cNvPr>
            <p:cNvSpPr/>
            <p:nvPr/>
          </p:nvSpPr>
          <p:spPr>
            <a:xfrm>
              <a:off x="785786" y="1357298"/>
              <a:ext cx="6716903" cy="1354217"/>
            </a:xfrm>
            <a:prstGeom prst="rect">
              <a:avLst/>
            </a:prstGeom>
            <a:noFill/>
          </p:spPr>
          <p:txBody>
            <a:bodyPr wrap="none">
              <a:spAutoFit/>
            </a:bodyPr>
            <a:lstStyle/>
            <a:p>
              <a:pPr algn="ctr">
                <a:defRPr/>
              </a:pPr>
              <a:r>
                <a:rPr lang="ar-SA" sz="5400" dirty="0"/>
                <a:t> </a:t>
              </a:r>
              <a:r>
                <a:rPr lang="ar-SA" sz="2800" dirty="0"/>
                <a:t>هو أن تستفيدي من كل جديد يعينك على الوصول لهدفك </a:t>
              </a:r>
            </a:p>
            <a:p>
              <a:pPr algn="ctr">
                <a:defRPr/>
              </a:pPr>
              <a:endParaRPr lang="ar-SA"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grpSp>
          <p:nvGrpSpPr>
            <p:cNvPr id="37910" name="Group 3">
              <a:extLst>
                <a:ext uri="{FF2B5EF4-FFF2-40B4-BE49-F238E27FC236}">
                  <a16:creationId xmlns:a16="http://schemas.microsoft.com/office/drawing/2014/main" id="{891C4C35-B6F5-028F-9F3E-7D03421E3721}"/>
                </a:ext>
              </a:extLst>
            </p:cNvPr>
            <p:cNvGrpSpPr>
              <a:grpSpLocks/>
            </p:cNvGrpSpPr>
            <p:nvPr/>
          </p:nvGrpSpPr>
          <p:grpSpPr bwMode="auto">
            <a:xfrm>
              <a:off x="7429520" y="1571613"/>
              <a:ext cx="642942" cy="571504"/>
              <a:chOff x="1110" y="2656"/>
              <a:chExt cx="1549" cy="1351"/>
            </a:xfrm>
          </p:grpSpPr>
          <p:sp>
            <p:nvSpPr>
              <p:cNvPr id="50" name="AutoShape 4">
                <a:extLst>
                  <a:ext uri="{FF2B5EF4-FFF2-40B4-BE49-F238E27FC236}">
                    <a16:creationId xmlns:a16="http://schemas.microsoft.com/office/drawing/2014/main" id="{F0B650AB-8A58-2CAC-36E8-D7FB342A150C}"/>
                  </a:ext>
                </a:extLst>
              </p:cNvPr>
              <p:cNvSpPr>
                <a:spLocks noChangeArrowheads="1"/>
              </p:cNvSpPr>
              <p:nvPr/>
            </p:nvSpPr>
            <p:spPr bwMode="gray">
              <a:xfrm>
                <a:off x="1121" y="2679"/>
                <a:ext cx="1538" cy="1329"/>
              </a:xfrm>
              <a:prstGeom prst="hexagon">
                <a:avLst>
                  <a:gd name="adj" fmla="val 28916"/>
                  <a:gd name="vf" fmla="val 115470"/>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defRPr/>
                </a:pPr>
                <a:endParaRPr lang="ar-SA"/>
              </a:p>
            </p:txBody>
          </p:sp>
          <p:sp>
            <p:nvSpPr>
              <p:cNvPr id="51" name="AutoShape 5">
                <a:extLst>
                  <a:ext uri="{FF2B5EF4-FFF2-40B4-BE49-F238E27FC236}">
                    <a16:creationId xmlns:a16="http://schemas.microsoft.com/office/drawing/2014/main" id="{05E7D5D4-CB2B-7EC7-1F1B-081D9397F379}"/>
                  </a:ext>
                </a:extLst>
              </p:cNvPr>
              <p:cNvSpPr>
                <a:spLocks noChangeArrowheads="1"/>
              </p:cNvSpPr>
              <p:nvPr/>
            </p:nvSpPr>
            <p:spPr bwMode="gray">
              <a:xfrm>
                <a:off x="1110" y="2656"/>
                <a:ext cx="1538" cy="1329"/>
              </a:xfrm>
              <a:prstGeom prst="hexagon">
                <a:avLst>
                  <a:gd name="adj" fmla="val 28916"/>
                  <a:gd name="vf" fmla="val 115470"/>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defRPr/>
                </a:pPr>
                <a:endParaRPr lang="ar-SA"/>
              </a:p>
            </p:txBody>
          </p:sp>
          <p:sp>
            <p:nvSpPr>
              <p:cNvPr id="52" name="AutoShape 6">
                <a:extLst>
                  <a:ext uri="{FF2B5EF4-FFF2-40B4-BE49-F238E27FC236}">
                    <a16:creationId xmlns:a16="http://schemas.microsoft.com/office/drawing/2014/main" id="{897DB54A-1316-A461-A8FF-8B0A79820AAB}"/>
                  </a:ext>
                </a:extLst>
              </p:cNvPr>
              <p:cNvSpPr>
                <a:spLocks noChangeArrowheads="1"/>
              </p:cNvSpPr>
              <p:nvPr/>
            </p:nvSpPr>
            <p:spPr bwMode="gray">
              <a:xfrm>
                <a:off x="1202" y="2735"/>
                <a:ext cx="1350" cy="1171"/>
              </a:xfrm>
              <a:prstGeom prst="hexagon">
                <a:avLst>
                  <a:gd name="adj" fmla="val 28896"/>
                  <a:gd name="vf" fmla="val 115470"/>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ar-SA" dirty="0">
                    <a:solidFill>
                      <a:srgbClr val="000000"/>
                    </a:solidFill>
                  </a:rPr>
                  <a:t>1</a:t>
                </a:r>
              </a:p>
            </p:txBody>
          </p:sp>
        </p:grpSp>
      </p:grpSp>
      <p:grpSp>
        <p:nvGrpSpPr>
          <p:cNvPr id="37896" name="مجموعة 53">
            <a:extLst>
              <a:ext uri="{FF2B5EF4-FFF2-40B4-BE49-F238E27FC236}">
                <a16:creationId xmlns:a16="http://schemas.microsoft.com/office/drawing/2014/main" id="{E6B36307-76EB-F153-7B45-AA8ECB4D7AB2}"/>
              </a:ext>
            </a:extLst>
          </p:cNvPr>
          <p:cNvGrpSpPr>
            <a:grpSpLocks/>
          </p:cNvGrpSpPr>
          <p:nvPr/>
        </p:nvGrpSpPr>
        <p:grpSpPr bwMode="auto">
          <a:xfrm>
            <a:off x="3000375" y="3857625"/>
            <a:ext cx="5264150" cy="595313"/>
            <a:chOff x="2808631" y="1571613"/>
            <a:chExt cx="5263831" cy="594657"/>
          </a:xfrm>
        </p:grpSpPr>
        <p:sp>
          <p:nvSpPr>
            <p:cNvPr id="55" name="مستطيل 54">
              <a:extLst>
                <a:ext uri="{FF2B5EF4-FFF2-40B4-BE49-F238E27FC236}">
                  <a16:creationId xmlns:a16="http://schemas.microsoft.com/office/drawing/2014/main" id="{91F300D5-4FFA-53C5-BA89-395D3E887921}"/>
                </a:ext>
              </a:extLst>
            </p:cNvPr>
            <p:cNvSpPr/>
            <p:nvPr/>
          </p:nvSpPr>
          <p:spPr>
            <a:xfrm>
              <a:off x="2808631" y="1643050"/>
              <a:ext cx="4548040" cy="523220"/>
            </a:xfrm>
            <a:prstGeom prst="rect">
              <a:avLst/>
            </a:prstGeom>
            <a:noFill/>
          </p:spPr>
          <p:txBody>
            <a:bodyPr wrap="none">
              <a:spAutoFit/>
            </a:bodyPr>
            <a:lstStyle/>
            <a:p>
              <a:pPr>
                <a:defRPr/>
              </a:pPr>
              <a:r>
                <a:rPr lang="ar-SA" sz="2800" dirty="0"/>
                <a:t> تطبيق عملي لكل ما يزيد في إنتاجيتك</a:t>
              </a:r>
              <a:endParaRPr lang="ar-SA"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grpSp>
          <p:nvGrpSpPr>
            <p:cNvPr id="37905" name="Group 3">
              <a:extLst>
                <a:ext uri="{FF2B5EF4-FFF2-40B4-BE49-F238E27FC236}">
                  <a16:creationId xmlns:a16="http://schemas.microsoft.com/office/drawing/2014/main" id="{14A2E1C4-7E7F-A0FE-3ACA-FA0FA09FC153}"/>
                </a:ext>
              </a:extLst>
            </p:cNvPr>
            <p:cNvGrpSpPr>
              <a:grpSpLocks/>
            </p:cNvGrpSpPr>
            <p:nvPr/>
          </p:nvGrpSpPr>
          <p:grpSpPr bwMode="auto">
            <a:xfrm>
              <a:off x="7429520" y="1571613"/>
              <a:ext cx="642942" cy="571504"/>
              <a:chOff x="1110" y="2656"/>
              <a:chExt cx="1549" cy="1351"/>
            </a:xfrm>
          </p:grpSpPr>
          <p:sp>
            <p:nvSpPr>
              <p:cNvPr id="57" name="AutoShape 4">
                <a:extLst>
                  <a:ext uri="{FF2B5EF4-FFF2-40B4-BE49-F238E27FC236}">
                    <a16:creationId xmlns:a16="http://schemas.microsoft.com/office/drawing/2014/main" id="{407F5C4C-607D-0C3C-A470-9F2FC29FC070}"/>
                  </a:ext>
                </a:extLst>
              </p:cNvPr>
              <p:cNvSpPr>
                <a:spLocks noChangeArrowheads="1"/>
              </p:cNvSpPr>
              <p:nvPr/>
            </p:nvSpPr>
            <p:spPr bwMode="gray">
              <a:xfrm>
                <a:off x="1122" y="2678"/>
                <a:ext cx="1537" cy="1320"/>
              </a:xfrm>
              <a:prstGeom prst="hexagon">
                <a:avLst>
                  <a:gd name="adj" fmla="val 28916"/>
                  <a:gd name="vf" fmla="val 115470"/>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defRPr/>
                </a:pPr>
                <a:endParaRPr lang="ar-SA"/>
              </a:p>
            </p:txBody>
          </p:sp>
          <p:sp>
            <p:nvSpPr>
              <p:cNvPr id="58" name="AutoShape 5">
                <a:extLst>
                  <a:ext uri="{FF2B5EF4-FFF2-40B4-BE49-F238E27FC236}">
                    <a16:creationId xmlns:a16="http://schemas.microsoft.com/office/drawing/2014/main" id="{6F8F803E-80F8-67F5-2A37-799E8BF0E368}"/>
                  </a:ext>
                </a:extLst>
              </p:cNvPr>
              <p:cNvSpPr>
                <a:spLocks noChangeArrowheads="1"/>
              </p:cNvSpPr>
              <p:nvPr/>
            </p:nvSpPr>
            <p:spPr bwMode="gray">
              <a:xfrm>
                <a:off x="1110" y="2656"/>
                <a:ext cx="1537" cy="1327"/>
              </a:xfrm>
              <a:prstGeom prst="hexagon">
                <a:avLst>
                  <a:gd name="adj" fmla="val 28916"/>
                  <a:gd name="vf" fmla="val 115470"/>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defRPr/>
                </a:pPr>
                <a:endParaRPr lang="ar-SA"/>
              </a:p>
            </p:txBody>
          </p:sp>
          <p:sp>
            <p:nvSpPr>
              <p:cNvPr id="59" name="AutoShape 6">
                <a:extLst>
                  <a:ext uri="{FF2B5EF4-FFF2-40B4-BE49-F238E27FC236}">
                    <a16:creationId xmlns:a16="http://schemas.microsoft.com/office/drawing/2014/main" id="{9165B00D-6B2E-AFA4-9C86-505ECBE31C58}"/>
                  </a:ext>
                </a:extLst>
              </p:cNvPr>
              <p:cNvSpPr>
                <a:spLocks noChangeArrowheads="1"/>
              </p:cNvSpPr>
              <p:nvPr/>
            </p:nvSpPr>
            <p:spPr bwMode="gray">
              <a:xfrm>
                <a:off x="1202" y="2735"/>
                <a:ext cx="1350" cy="1170"/>
              </a:xfrm>
              <a:prstGeom prst="hexagon">
                <a:avLst>
                  <a:gd name="adj" fmla="val 28896"/>
                  <a:gd name="vf" fmla="val 115470"/>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ar-SA" dirty="0">
                    <a:solidFill>
                      <a:srgbClr val="000000"/>
                    </a:solidFill>
                  </a:rPr>
                  <a:t>2</a:t>
                </a:r>
              </a:p>
            </p:txBody>
          </p:sp>
        </p:grpSp>
      </p:grpSp>
      <p:grpSp>
        <p:nvGrpSpPr>
          <p:cNvPr id="37897" name="مجموعة 77">
            <a:extLst>
              <a:ext uri="{FF2B5EF4-FFF2-40B4-BE49-F238E27FC236}">
                <a16:creationId xmlns:a16="http://schemas.microsoft.com/office/drawing/2014/main" id="{9EEAC064-6ACD-8DE7-7EEF-AE7A89B210F6}"/>
              </a:ext>
            </a:extLst>
          </p:cNvPr>
          <p:cNvGrpSpPr>
            <a:grpSpLocks/>
          </p:cNvGrpSpPr>
          <p:nvPr/>
        </p:nvGrpSpPr>
        <p:grpSpPr bwMode="auto">
          <a:xfrm>
            <a:off x="642938" y="4929188"/>
            <a:ext cx="7548562" cy="901700"/>
            <a:chOff x="571472" y="3786191"/>
            <a:chExt cx="7548019" cy="902434"/>
          </a:xfrm>
        </p:grpSpPr>
        <p:sp>
          <p:nvSpPr>
            <p:cNvPr id="67" name="مستطيل 66">
              <a:extLst>
                <a:ext uri="{FF2B5EF4-FFF2-40B4-BE49-F238E27FC236}">
                  <a16:creationId xmlns:a16="http://schemas.microsoft.com/office/drawing/2014/main" id="{3D558DD6-4984-59F3-28E9-D5B0F988B3A2}"/>
                </a:ext>
              </a:extLst>
            </p:cNvPr>
            <p:cNvSpPr/>
            <p:nvPr/>
          </p:nvSpPr>
          <p:spPr>
            <a:xfrm>
              <a:off x="571472" y="3857628"/>
              <a:ext cx="6721540" cy="830997"/>
            </a:xfrm>
            <a:prstGeom prst="rect">
              <a:avLst/>
            </a:prstGeom>
            <a:noFill/>
          </p:spPr>
          <p:txBody>
            <a:bodyPr>
              <a:spAutoFit/>
            </a:bodyPr>
            <a:lstStyle/>
            <a:p>
              <a:pPr>
                <a:defRPr/>
              </a:pPr>
              <a:r>
                <a:rPr lang="ar-SA" sz="2400" dirty="0"/>
                <a:t>التأكد بدراسة متأملة من ثمرة ما تنتهجينه من أساليب لأداء عملك صحيحا وفي كل وقت </a:t>
              </a:r>
              <a:endParaRPr lang="ar-SA"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grpSp>
          <p:nvGrpSpPr>
            <p:cNvPr id="37900" name="Group 3">
              <a:extLst>
                <a:ext uri="{FF2B5EF4-FFF2-40B4-BE49-F238E27FC236}">
                  <a16:creationId xmlns:a16="http://schemas.microsoft.com/office/drawing/2014/main" id="{B4D99729-09A0-60D4-FFB4-361495421777}"/>
                </a:ext>
              </a:extLst>
            </p:cNvPr>
            <p:cNvGrpSpPr>
              <a:grpSpLocks/>
            </p:cNvGrpSpPr>
            <p:nvPr/>
          </p:nvGrpSpPr>
          <p:grpSpPr bwMode="auto">
            <a:xfrm>
              <a:off x="7405111" y="3786191"/>
              <a:ext cx="714380" cy="571504"/>
              <a:chOff x="1110" y="2656"/>
              <a:chExt cx="1549" cy="1351"/>
            </a:xfrm>
          </p:grpSpPr>
          <p:sp>
            <p:nvSpPr>
              <p:cNvPr id="69" name="AutoShape 4">
                <a:extLst>
                  <a:ext uri="{FF2B5EF4-FFF2-40B4-BE49-F238E27FC236}">
                    <a16:creationId xmlns:a16="http://schemas.microsoft.com/office/drawing/2014/main" id="{E3406CE6-740F-CFE8-E730-C4664F782F7B}"/>
                  </a:ext>
                </a:extLst>
              </p:cNvPr>
              <p:cNvSpPr>
                <a:spLocks noChangeArrowheads="1"/>
              </p:cNvSpPr>
              <p:nvPr/>
            </p:nvSpPr>
            <p:spPr bwMode="gray">
              <a:xfrm>
                <a:off x="1124" y="2679"/>
                <a:ext cx="1535" cy="1333"/>
              </a:xfrm>
              <a:prstGeom prst="hexagon">
                <a:avLst>
                  <a:gd name="adj" fmla="val 28916"/>
                  <a:gd name="vf" fmla="val 115470"/>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defRPr/>
                </a:pPr>
                <a:endParaRPr lang="ar-SA"/>
              </a:p>
            </p:txBody>
          </p:sp>
          <p:sp>
            <p:nvSpPr>
              <p:cNvPr id="70" name="AutoShape 5">
                <a:extLst>
                  <a:ext uri="{FF2B5EF4-FFF2-40B4-BE49-F238E27FC236}">
                    <a16:creationId xmlns:a16="http://schemas.microsoft.com/office/drawing/2014/main" id="{491D44C3-91C0-63D1-4AFB-5E8D4CE9D133}"/>
                  </a:ext>
                </a:extLst>
              </p:cNvPr>
              <p:cNvSpPr>
                <a:spLocks noChangeArrowheads="1"/>
              </p:cNvSpPr>
              <p:nvPr/>
            </p:nvSpPr>
            <p:spPr bwMode="gray">
              <a:xfrm>
                <a:off x="1110" y="2656"/>
                <a:ext cx="1535" cy="1330"/>
              </a:xfrm>
              <a:prstGeom prst="hexagon">
                <a:avLst>
                  <a:gd name="adj" fmla="val 28916"/>
                  <a:gd name="vf" fmla="val 115470"/>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defRPr/>
                </a:pPr>
                <a:endParaRPr lang="ar-SA"/>
              </a:p>
            </p:txBody>
          </p:sp>
          <p:sp>
            <p:nvSpPr>
              <p:cNvPr id="71" name="AutoShape 6">
                <a:extLst>
                  <a:ext uri="{FF2B5EF4-FFF2-40B4-BE49-F238E27FC236}">
                    <a16:creationId xmlns:a16="http://schemas.microsoft.com/office/drawing/2014/main" id="{DF4F6333-57AB-7381-71B2-C9BBE389E511}"/>
                  </a:ext>
                </a:extLst>
              </p:cNvPr>
              <p:cNvSpPr>
                <a:spLocks noChangeArrowheads="1"/>
              </p:cNvSpPr>
              <p:nvPr/>
            </p:nvSpPr>
            <p:spPr bwMode="gray">
              <a:xfrm>
                <a:off x="1200" y="2735"/>
                <a:ext cx="1349" cy="1172"/>
              </a:xfrm>
              <a:prstGeom prst="hexagon">
                <a:avLst>
                  <a:gd name="adj" fmla="val 28896"/>
                  <a:gd name="vf" fmla="val 115470"/>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ar-SA" dirty="0">
                    <a:solidFill>
                      <a:srgbClr val="000000"/>
                    </a:solidFill>
                  </a:rPr>
                  <a:t>3</a:t>
                </a:r>
              </a:p>
            </p:txBody>
          </p:sp>
        </p:grpSp>
      </p:grpSp>
      <p:sp>
        <p:nvSpPr>
          <p:cNvPr id="79" name="AutoShape 34">
            <a:extLst>
              <a:ext uri="{FF2B5EF4-FFF2-40B4-BE49-F238E27FC236}">
                <a16:creationId xmlns:a16="http://schemas.microsoft.com/office/drawing/2014/main" id="{0B18F75D-897D-7081-C8A6-B3857B00D920}"/>
              </a:ext>
            </a:extLst>
          </p:cNvPr>
          <p:cNvSpPr>
            <a:spLocks noChangeArrowheads="1"/>
          </p:cNvSpPr>
          <p:nvPr/>
        </p:nvSpPr>
        <p:spPr bwMode="gray">
          <a:xfrm>
            <a:off x="1571625" y="1571625"/>
            <a:ext cx="5791200" cy="574675"/>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ar-SA" sz="3600" dirty="0">
                <a:solidFill>
                  <a:srgbClr val="FFFF00"/>
                </a:solidFill>
              </a:rPr>
              <a:t>التطوير لقدراتك حقيقة</a:t>
            </a:r>
            <a:endParaRPr lang="en-US" sz="3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circle(in)">
                                      <p:cBhvr>
                                        <p:cTn id="7"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مجموعة 9">
            <a:extLst>
              <a:ext uri="{FF2B5EF4-FFF2-40B4-BE49-F238E27FC236}">
                <a16:creationId xmlns:a16="http://schemas.microsoft.com/office/drawing/2014/main" id="{1E28F225-089A-0BB9-CB51-A7473028A9D3}"/>
              </a:ext>
            </a:extLst>
          </p:cNvPr>
          <p:cNvGrpSpPr>
            <a:grpSpLocks/>
          </p:cNvGrpSpPr>
          <p:nvPr/>
        </p:nvGrpSpPr>
        <p:grpSpPr bwMode="auto">
          <a:xfrm>
            <a:off x="-142875" y="0"/>
            <a:ext cx="9286875" cy="7072313"/>
            <a:chOff x="0" y="0"/>
            <a:chExt cx="9144000" cy="6858000"/>
          </a:xfrm>
        </p:grpSpPr>
        <p:pic>
          <p:nvPicPr>
            <p:cNvPr id="38922" name="صورة 6" descr="صورة1.jpg">
              <a:extLst>
                <a:ext uri="{FF2B5EF4-FFF2-40B4-BE49-F238E27FC236}">
                  <a16:creationId xmlns:a16="http://schemas.microsoft.com/office/drawing/2014/main" id="{1FD43E08-7AD8-DF8A-CE8E-AE252BA33E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صورة 8" descr="http://albayan.edu.sa/e_school/images/logo_school.png">
              <a:extLst>
                <a:ext uri="{FF2B5EF4-FFF2-40B4-BE49-F238E27FC236}">
                  <a16:creationId xmlns:a16="http://schemas.microsoft.com/office/drawing/2014/main" id="{DD8FA373-67B8-9B9C-19C5-002598D16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5" name="مستطيل 31">
            <a:extLst>
              <a:ext uri="{FF2B5EF4-FFF2-40B4-BE49-F238E27FC236}">
                <a16:creationId xmlns:a16="http://schemas.microsoft.com/office/drawing/2014/main" id="{2B3ED773-E2A0-A7FF-5BE3-68D969F6DD57}"/>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38916" name="مستطيل 31">
            <a:extLst>
              <a:ext uri="{FF2B5EF4-FFF2-40B4-BE49-F238E27FC236}">
                <a16:creationId xmlns:a16="http://schemas.microsoft.com/office/drawing/2014/main" id="{91FDA44D-C9D5-8578-D078-895B2DCE1C4A}"/>
              </a:ext>
            </a:extLst>
          </p:cNvPr>
          <p:cNvSpPr>
            <a:spLocks noChangeArrowheads="1"/>
          </p:cNvSpPr>
          <p:nvPr/>
        </p:nvSpPr>
        <p:spPr bwMode="auto">
          <a:xfrm>
            <a:off x="214313" y="2786063"/>
            <a:ext cx="89296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en-US" sz="2800"/>
              <a:t> </a:t>
            </a:r>
            <a:endParaRPr lang="en-US" altLang="en-US" sz="2800" b="1"/>
          </a:p>
          <a:p>
            <a:pPr eaLnBrk="1" hangingPunct="1"/>
            <a:r>
              <a:rPr lang="ar-SA" altLang="en-US" sz="2800"/>
              <a:t> </a:t>
            </a:r>
            <a:endParaRPr lang="en-US" altLang="en-US" sz="2800" b="1"/>
          </a:p>
          <a:p>
            <a:pPr eaLnBrk="1" hangingPunct="1"/>
            <a:r>
              <a:rPr lang="ar-SA" altLang="en-US" sz="2800"/>
              <a:t> </a:t>
            </a:r>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p:txBody>
      </p:sp>
      <p:sp>
        <p:nvSpPr>
          <p:cNvPr id="38917" name="AutoShape 7">
            <a:extLst>
              <a:ext uri="{FF2B5EF4-FFF2-40B4-BE49-F238E27FC236}">
                <a16:creationId xmlns:a16="http://schemas.microsoft.com/office/drawing/2014/main" id="{2550ECFB-490B-A0E1-9486-8D0A095F9CB3}"/>
              </a:ext>
            </a:extLst>
          </p:cNvPr>
          <p:cNvSpPr>
            <a:spLocks noChangeAspect="1" noChangeArrowheads="1" noTextEdit="1"/>
          </p:cNvSpPr>
          <p:nvPr/>
        </p:nvSpPr>
        <p:spPr bwMode="gray">
          <a:xfrm>
            <a:off x="3222625" y="2995613"/>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 name="Rectangle 2">
            <a:extLst>
              <a:ext uri="{FF2B5EF4-FFF2-40B4-BE49-F238E27FC236}">
                <a16:creationId xmlns:a16="http://schemas.microsoft.com/office/drawing/2014/main" id="{5B9DA2DE-A08C-2648-B767-3C14C68E3AED}"/>
              </a:ext>
            </a:extLst>
          </p:cNvPr>
          <p:cNvSpPr txBox="1">
            <a:spLocks noChangeArrowheads="1"/>
          </p:cNvSpPr>
          <p:nvPr/>
        </p:nvSpPr>
        <p:spPr>
          <a:xfrm>
            <a:off x="457200" y="381000"/>
            <a:ext cx="7391400" cy="563563"/>
          </a:xfrm>
          <a:prstGeom prst="rect">
            <a:avLst/>
          </a:prstGeom>
        </p:spPr>
        <p:txBody>
          <a:bodyPr/>
          <a:lstStyle/>
          <a:p>
            <a:pPr algn="ctr" eaLnBrk="0" hangingPunct="0">
              <a:defRPr/>
            </a:pPr>
            <a:endParaRPr lang="en-US" sz="3200" dirty="0">
              <a:latin typeface="+mj-lt"/>
              <a:ea typeface="+mj-ea"/>
              <a:cs typeface="+mj-cs"/>
            </a:endParaRPr>
          </a:p>
        </p:txBody>
      </p:sp>
      <p:sp>
        <p:nvSpPr>
          <p:cNvPr id="67" name="مستطيل 66">
            <a:extLst>
              <a:ext uri="{FF2B5EF4-FFF2-40B4-BE49-F238E27FC236}">
                <a16:creationId xmlns:a16="http://schemas.microsoft.com/office/drawing/2014/main" id="{ABD08240-E3A6-F26B-B839-479D0C24FAFB}"/>
              </a:ext>
            </a:extLst>
          </p:cNvPr>
          <p:cNvSpPr/>
          <p:nvPr/>
        </p:nvSpPr>
        <p:spPr>
          <a:xfrm>
            <a:off x="0" y="2500306"/>
            <a:ext cx="8786842" cy="3539430"/>
          </a:xfrm>
          <a:prstGeom prst="rect">
            <a:avLst/>
          </a:prstGeom>
          <a:noFill/>
        </p:spPr>
        <p:txBody>
          <a:bodyPr>
            <a:spAutoFit/>
          </a:bodyPr>
          <a:lstStyle/>
          <a:p>
            <a:pPr algn="ctr">
              <a:defRPr/>
            </a:pPr>
            <a:r>
              <a:rPr lang="ar-SA" sz="2800" dirty="0"/>
              <a:t>لحظة تأمل في الواقع ::::أصاب الناس هوسا في حضور الدورات , وكثيرا ما تسمعين مسميات رنانة للدورات , أوقات طويلة تصرف في تنفيذها, وتنافس في الأسعار الباهظة لرسومها .........</a:t>
            </a:r>
          </a:p>
          <a:p>
            <a:pPr algn="ctr">
              <a:defRPr/>
            </a:pPr>
            <a:r>
              <a:rPr lang="ar-SA" sz="2800" dirty="0"/>
              <a:t> ولا أعني بذلك أن لا داعي لها , وأني ضدها , لا بل نريد أن نحدد الطريقة الصحيحة في التعامل معها .......</a:t>
            </a:r>
          </a:p>
          <a:p>
            <a:pPr algn="ctr">
              <a:defRPr/>
            </a:pPr>
            <a:r>
              <a:rPr lang="ar-SA" sz="2800" dirty="0"/>
              <a:t>ولابد أن نتفق أولا على أن هذه الدورات جهد بشري خاضع لثقافة مقدمها لذا فهي قد تحتوي على أخطاء في المفاهيم والتطبيق من جانب , وقد تناسب بيئة خاصة ولا تناسب بيئة مؤسستك من جانب آخر</a:t>
            </a:r>
            <a:endParaRPr lang="ar-SA"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79" name="AutoShape 34">
            <a:extLst>
              <a:ext uri="{FF2B5EF4-FFF2-40B4-BE49-F238E27FC236}">
                <a16:creationId xmlns:a16="http://schemas.microsoft.com/office/drawing/2014/main" id="{E9B78AAA-4C36-C002-09B9-9E6002BE4E61}"/>
              </a:ext>
            </a:extLst>
          </p:cNvPr>
          <p:cNvSpPr>
            <a:spLocks noChangeArrowheads="1"/>
          </p:cNvSpPr>
          <p:nvPr/>
        </p:nvSpPr>
        <p:spPr bwMode="gray">
          <a:xfrm>
            <a:off x="1571625" y="1571625"/>
            <a:ext cx="5791200" cy="574675"/>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ar-SA" sz="3600" dirty="0">
                <a:solidFill>
                  <a:srgbClr val="FFFF00"/>
                </a:solidFill>
              </a:rPr>
              <a:t>كيف أتعامل مع الدورات</a:t>
            </a:r>
            <a:endParaRPr lang="en-US" sz="3600" dirty="0">
              <a:solidFill>
                <a:srgbClr val="FFFF00"/>
              </a:solidFill>
            </a:endParaRPr>
          </a:p>
        </p:txBody>
      </p:sp>
      <p:sp>
        <p:nvSpPr>
          <p:cNvPr id="31" name="مستطيل 30">
            <a:extLst>
              <a:ext uri="{FF2B5EF4-FFF2-40B4-BE49-F238E27FC236}">
                <a16:creationId xmlns:a16="http://schemas.microsoft.com/office/drawing/2014/main" id="{D8A9980C-72C7-4B1D-663C-AA1AEB7F9268}"/>
              </a:ext>
            </a:extLst>
          </p:cNvPr>
          <p:cNvSpPr/>
          <p:nvPr/>
        </p:nvSpPr>
        <p:spPr>
          <a:xfrm>
            <a:off x="3427413" y="2967038"/>
            <a:ext cx="185737" cy="400050"/>
          </a:xfrm>
          <a:prstGeom prst="rect">
            <a:avLst/>
          </a:prstGeom>
          <a:noFill/>
        </p:spPr>
        <p:txBody>
          <a:bodyPr wrap="none">
            <a:spAutoFit/>
          </a:bodyPr>
          <a:lstStyle/>
          <a:p>
            <a:pPr algn="ctr">
              <a:defRPr/>
            </a:pPr>
            <a:endParaRPr lang="ar-SA"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مجموعة 9">
            <a:extLst>
              <a:ext uri="{FF2B5EF4-FFF2-40B4-BE49-F238E27FC236}">
                <a16:creationId xmlns:a16="http://schemas.microsoft.com/office/drawing/2014/main" id="{4EC9C086-4593-36FA-EA5C-5B51F0980483}"/>
              </a:ext>
            </a:extLst>
          </p:cNvPr>
          <p:cNvGrpSpPr>
            <a:grpSpLocks/>
          </p:cNvGrpSpPr>
          <p:nvPr/>
        </p:nvGrpSpPr>
        <p:grpSpPr bwMode="auto">
          <a:xfrm>
            <a:off x="-142875" y="0"/>
            <a:ext cx="9286875" cy="7072313"/>
            <a:chOff x="0" y="0"/>
            <a:chExt cx="9144000" cy="6858000"/>
          </a:xfrm>
        </p:grpSpPr>
        <p:pic>
          <p:nvPicPr>
            <p:cNvPr id="39949" name="صورة 6" descr="صورة1.jpg">
              <a:extLst>
                <a:ext uri="{FF2B5EF4-FFF2-40B4-BE49-F238E27FC236}">
                  <a16:creationId xmlns:a16="http://schemas.microsoft.com/office/drawing/2014/main" id="{F06AB68C-3C84-CDEB-310B-FB3A183EED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صورة 8" descr="http://albayan.edu.sa/e_school/images/logo_school.png">
              <a:extLst>
                <a:ext uri="{FF2B5EF4-FFF2-40B4-BE49-F238E27FC236}">
                  <a16:creationId xmlns:a16="http://schemas.microsoft.com/office/drawing/2014/main" id="{F5E3CA55-7FE4-3881-8139-76B47BC094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39" name="مستطيل 31">
            <a:extLst>
              <a:ext uri="{FF2B5EF4-FFF2-40B4-BE49-F238E27FC236}">
                <a16:creationId xmlns:a16="http://schemas.microsoft.com/office/drawing/2014/main" id="{F8AF207D-1B3B-769C-CA18-BE24DB119FAE}"/>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39940" name="مستطيل 31">
            <a:extLst>
              <a:ext uri="{FF2B5EF4-FFF2-40B4-BE49-F238E27FC236}">
                <a16:creationId xmlns:a16="http://schemas.microsoft.com/office/drawing/2014/main" id="{AF861C92-AAC0-D3CA-6764-9B62F9255695}"/>
              </a:ext>
            </a:extLst>
          </p:cNvPr>
          <p:cNvSpPr>
            <a:spLocks noChangeArrowheads="1"/>
          </p:cNvSpPr>
          <p:nvPr/>
        </p:nvSpPr>
        <p:spPr bwMode="auto">
          <a:xfrm>
            <a:off x="214313" y="2786063"/>
            <a:ext cx="89296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en-US" sz="2800"/>
              <a:t> </a:t>
            </a:r>
            <a:endParaRPr lang="en-US" altLang="en-US" sz="2800" b="1"/>
          </a:p>
          <a:p>
            <a:pPr eaLnBrk="1" hangingPunct="1"/>
            <a:r>
              <a:rPr lang="ar-SA" altLang="en-US" sz="2800"/>
              <a:t> </a:t>
            </a:r>
            <a:endParaRPr lang="en-US" altLang="en-US" sz="2800" b="1"/>
          </a:p>
          <a:p>
            <a:pPr eaLnBrk="1" hangingPunct="1"/>
            <a:r>
              <a:rPr lang="ar-SA" altLang="en-US" sz="2800"/>
              <a:t> </a:t>
            </a:r>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p:txBody>
      </p:sp>
      <p:sp>
        <p:nvSpPr>
          <p:cNvPr id="39941" name="AutoShape 7">
            <a:extLst>
              <a:ext uri="{FF2B5EF4-FFF2-40B4-BE49-F238E27FC236}">
                <a16:creationId xmlns:a16="http://schemas.microsoft.com/office/drawing/2014/main" id="{DED983FD-3BD5-045F-1ED3-98046A51FE8E}"/>
              </a:ext>
            </a:extLst>
          </p:cNvPr>
          <p:cNvSpPr>
            <a:spLocks noChangeAspect="1" noChangeArrowheads="1" noTextEdit="1"/>
          </p:cNvSpPr>
          <p:nvPr/>
        </p:nvSpPr>
        <p:spPr bwMode="gray">
          <a:xfrm>
            <a:off x="3222625" y="2995613"/>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 name="Rectangle 2">
            <a:extLst>
              <a:ext uri="{FF2B5EF4-FFF2-40B4-BE49-F238E27FC236}">
                <a16:creationId xmlns:a16="http://schemas.microsoft.com/office/drawing/2014/main" id="{D0FB14CA-975F-782E-0D89-C9DB59CF2F79}"/>
              </a:ext>
            </a:extLst>
          </p:cNvPr>
          <p:cNvSpPr txBox="1">
            <a:spLocks noChangeArrowheads="1"/>
          </p:cNvSpPr>
          <p:nvPr/>
        </p:nvSpPr>
        <p:spPr>
          <a:xfrm>
            <a:off x="457200" y="381000"/>
            <a:ext cx="7391400" cy="563563"/>
          </a:xfrm>
          <a:prstGeom prst="rect">
            <a:avLst/>
          </a:prstGeom>
        </p:spPr>
        <p:txBody>
          <a:bodyPr/>
          <a:lstStyle/>
          <a:p>
            <a:pPr algn="ctr" eaLnBrk="0" hangingPunct="0">
              <a:defRPr/>
            </a:pPr>
            <a:endParaRPr lang="en-US" sz="3200" dirty="0">
              <a:latin typeface="+mj-lt"/>
              <a:ea typeface="+mj-ea"/>
              <a:cs typeface="+mj-cs"/>
            </a:endParaRPr>
          </a:p>
        </p:txBody>
      </p:sp>
      <p:sp>
        <p:nvSpPr>
          <p:cNvPr id="67" name="مستطيل 66">
            <a:extLst>
              <a:ext uri="{FF2B5EF4-FFF2-40B4-BE49-F238E27FC236}">
                <a16:creationId xmlns:a16="http://schemas.microsoft.com/office/drawing/2014/main" id="{C4160504-8DF0-4CE9-DE2D-01A507951624}"/>
              </a:ext>
            </a:extLst>
          </p:cNvPr>
          <p:cNvSpPr/>
          <p:nvPr/>
        </p:nvSpPr>
        <p:spPr>
          <a:xfrm>
            <a:off x="0" y="2500313"/>
            <a:ext cx="8786813" cy="523875"/>
          </a:xfrm>
          <a:prstGeom prst="rect">
            <a:avLst/>
          </a:prstGeom>
          <a:noFill/>
        </p:spPr>
        <p:txBody>
          <a:bodyPr>
            <a:spAutoFit/>
          </a:bodyPr>
          <a:lstStyle/>
          <a:p>
            <a:pPr algn="ctr">
              <a:defRPr/>
            </a:pPr>
            <a:endParaRPr lang="ar-SA"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79" name="AutoShape 34">
            <a:extLst>
              <a:ext uri="{FF2B5EF4-FFF2-40B4-BE49-F238E27FC236}">
                <a16:creationId xmlns:a16="http://schemas.microsoft.com/office/drawing/2014/main" id="{FEED7AA3-8B69-ACA2-FC78-8CD680AD5F9D}"/>
              </a:ext>
            </a:extLst>
          </p:cNvPr>
          <p:cNvSpPr>
            <a:spLocks noChangeArrowheads="1"/>
          </p:cNvSpPr>
          <p:nvPr/>
        </p:nvSpPr>
        <p:spPr bwMode="gray">
          <a:xfrm>
            <a:off x="1214438" y="1357313"/>
            <a:ext cx="7215187" cy="1000125"/>
          </a:xfrm>
          <a:prstGeom prst="roundRect">
            <a:avLst>
              <a:gd name="adj" fmla="val 50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ar-SA" sz="3600" dirty="0">
                <a:latin typeface="Arial" pitchFamily="34" charset="0"/>
              </a:rPr>
              <a:t>وحتى تتم الاستفادة من الدورات التي </a:t>
            </a:r>
            <a:r>
              <a:rPr lang="ar-SA" sz="3200" dirty="0">
                <a:latin typeface="Arial" pitchFamily="34" charset="0"/>
              </a:rPr>
              <a:t>تحضرينها</a:t>
            </a:r>
          </a:p>
          <a:p>
            <a:pPr algn="ctr">
              <a:defRPr/>
            </a:pPr>
            <a:r>
              <a:rPr lang="ar-SA" sz="3200" dirty="0">
                <a:latin typeface="Arial" pitchFamily="34" charset="0"/>
              </a:rPr>
              <a:t> اتبعي ما يلي </a:t>
            </a:r>
            <a:endParaRPr lang="en-US" sz="3200" dirty="0">
              <a:solidFill>
                <a:srgbClr val="FFFF00"/>
              </a:solidFill>
              <a:latin typeface="Arial" pitchFamily="34" charset="0"/>
              <a:cs typeface="Arial" pitchFamily="34" charset="0"/>
            </a:endParaRPr>
          </a:p>
        </p:txBody>
      </p:sp>
      <p:sp>
        <p:nvSpPr>
          <p:cNvPr id="31" name="مستطيل 30">
            <a:extLst>
              <a:ext uri="{FF2B5EF4-FFF2-40B4-BE49-F238E27FC236}">
                <a16:creationId xmlns:a16="http://schemas.microsoft.com/office/drawing/2014/main" id="{7A188CC8-FC35-0188-CF62-858D4BA44903}"/>
              </a:ext>
            </a:extLst>
          </p:cNvPr>
          <p:cNvSpPr/>
          <p:nvPr/>
        </p:nvSpPr>
        <p:spPr>
          <a:xfrm>
            <a:off x="3427413" y="2967038"/>
            <a:ext cx="185737" cy="400050"/>
          </a:xfrm>
          <a:prstGeom prst="rect">
            <a:avLst/>
          </a:prstGeom>
          <a:noFill/>
        </p:spPr>
        <p:txBody>
          <a:bodyPr wrap="none">
            <a:spAutoFit/>
          </a:bodyPr>
          <a:lstStyle/>
          <a:p>
            <a:pPr algn="ctr">
              <a:defRPr/>
            </a:pPr>
            <a:endParaRPr lang="ar-SA"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سهم إلى اليمين 11">
            <a:extLst>
              <a:ext uri="{FF2B5EF4-FFF2-40B4-BE49-F238E27FC236}">
                <a16:creationId xmlns:a16="http://schemas.microsoft.com/office/drawing/2014/main" id="{C9DBA033-52FA-0893-6121-79EB46FF5A6E}"/>
              </a:ext>
            </a:extLst>
          </p:cNvPr>
          <p:cNvSpPr/>
          <p:nvPr/>
        </p:nvSpPr>
        <p:spPr bwMode="auto">
          <a:xfrm>
            <a:off x="2857500" y="2500313"/>
            <a:ext cx="5829300" cy="1524000"/>
          </a:xfrm>
          <a:prstGeom prst="right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1"/>
          <a:lstStyle/>
          <a:p>
            <a:pPr algn="ctr">
              <a:defRPr/>
            </a:pPr>
            <a:r>
              <a:rPr lang="ar-SA" sz="2400" dirty="0">
                <a:latin typeface="Arial" pitchFamily="34" charset="0"/>
              </a:rPr>
              <a:t>بعد مراجعة مادة الدورة واستيعابها بصورة دقيقة وشاملة</a:t>
            </a:r>
            <a:endParaRPr lang="ar-SA" sz="2400" b="1" dirty="0">
              <a:solidFill>
                <a:schemeClr val="bg2"/>
              </a:solidFill>
              <a:latin typeface="Arial" pitchFamily="34" charset="0"/>
            </a:endParaRPr>
          </a:p>
        </p:txBody>
      </p:sp>
      <p:sp>
        <p:nvSpPr>
          <p:cNvPr id="13" name="سهم إلى اليسار 12">
            <a:extLst>
              <a:ext uri="{FF2B5EF4-FFF2-40B4-BE49-F238E27FC236}">
                <a16:creationId xmlns:a16="http://schemas.microsoft.com/office/drawing/2014/main" id="{346E27F8-50DF-D1F7-98BE-615F4A506E57}"/>
              </a:ext>
            </a:extLst>
          </p:cNvPr>
          <p:cNvSpPr>
            <a:spLocks noChangeArrowheads="1"/>
          </p:cNvSpPr>
          <p:nvPr/>
        </p:nvSpPr>
        <p:spPr bwMode="auto">
          <a:xfrm>
            <a:off x="357188" y="3500438"/>
            <a:ext cx="6143625" cy="1571625"/>
          </a:xfrm>
          <a:prstGeom prst="leftArrow">
            <a:avLst>
              <a:gd name="adj1" fmla="val 50000"/>
              <a:gd name="adj2" fmla="val 50004"/>
            </a:avLst>
          </a:prstGeom>
          <a:solidFill>
            <a:srgbClr val="FFFFCC"/>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sz="2400"/>
              <a:t>سجلي بدون الرجوع إلى مذكرات الدورة النقاط الأساسية التي تناولتها </a:t>
            </a:r>
            <a:endParaRPr lang="ar-SA" altLang="en-US" sz="2400" b="1">
              <a:solidFill>
                <a:schemeClr val="bg2"/>
              </a:solidFill>
            </a:endParaRPr>
          </a:p>
        </p:txBody>
      </p:sp>
      <p:sp>
        <p:nvSpPr>
          <p:cNvPr id="14" name="سهم إلى اليمين 13">
            <a:extLst>
              <a:ext uri="{FF2B5EF4-FFF2-40B4-BE49-F238E27FC236}">
                <a16:creationId xmlns:a16="http://schemas.microsoft.com/office/drawing/2014/main" id="{5D462B2E-CAFD-1CA1-7567-02684AFB8676}"/>
              </a:ext>
            </a:extLst>
          </p:cNvPr>
          <p:cNvSpPr/>
          <p:nvPr/>
        </p:nvSpPr>
        <p:spPr bwMode="auto">
          <a:xfrm>
            <a:off x="2786063" y="4714875"/>
            <a:ext cx="5972175" cy="1524000"/>
          </a:xfrm>
          <a:prstGeom prst="right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1"/>
          <a:lstStyle/>
          <a:p>
            <a:pPr algn="ctr">
              <a:defRPr/>
            </a:pPr>
            <a:r>
              <a:rPr lang="ar-SA" sz="2400" dirty="0">
                <a:latin typeface="Arial" pitchFamily="34" charset="0"/>
              </a:rPr>
              <a:t>قومي بعملية تصفية للتركيز على العناصر التي تناسبك بناء على القيم والبيئة التي تعملين </a:t>
            </a:r>
            <a:r>
              <a:rPr lang="ar-SA" sz="2400" dirty="0" err="1">
                <a:latin typeface="Arial" pitchFamily="34" charset="0"/>
              </a:rPr>
              <a:t>بها</a:t>
            </a:r>
            <a:r>
              <a:rPr lang="ar-SA" sz="2400" dirty="0">
                <a:latin typeface="Arial" pitchFamily="34" charset="0"/>
              </a:rPr>
              <a:t> وطبيعة عملك </a:t>
            </a:r>
            <a:endParaRPr lang="ar-SA" sz="2400" b="1" dirty="0">
              <a:solidFill>
                <a:schemeClr val="bg2"/>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مجموعة 9">
            <a:extLst>
              <a:ext uri="{FF2B5EF4-FFF2-40B4-BE49-F238E27FC236}">
                <a16:creationId xmlns:a16="http://schemas.microsoft.com/office/drawing/2014/main" id="{255D6A69-AD6A-6C21-ADF4-8913EC989CBB}"/>
              </a:ext>
            </a:extLst>
          </p:cNvPr>
          <p:cNvGrpSpPr>
            <a:grpSpLocks/>
          </p:cNvGrpSpPr>
          <p:nvPr/>
        </p:nvGrpSpPr>
        <p:grpSpPr bwMode="auto">
          <a:xfrm>
            <a:off x="-142875" y="0"/>
            <a:ext cx="9286875" cy="7072313"/>
            <a:chOff x="0" y="0"/>
            <a:chExt cx="9144000" cy="6858000"/>
          </a:xfrm>
        </p:grpSpPr>
        <p:pic>
          <p:nvPicPr>
            <p:cNvPr id="40973" name="صورة 6" descr="صورة1.jpg">
              <a:extLst>
                <a:ext uri="{FF2B5EF4-FFF2-40B4-BE49-F238E27FC236}">
                  <a16:creationId xmlns:a16="http://schemas.microsoft.com/office/drawing/2014/main" id="{A3811BC5-0D17-38EE-7612-96A444BC8D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صورة 8" descr="http://albayan.edu.sa/e_school/images/logo_school.png">
              <a:extLst>
                <a:ext uri="{FF2B5EF4-FFF2-40B4-BE49-F238E27FC236}">
                  <a16:creationId xmlns:a16="http://schemas.microsoft.com/office/drawing/2014/main" id="{50F19609-6522-74A7-F57B-7E65C8B7AF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63" name="مستطيل 31">
            <a:extLst>
              <a:ext uri="{FF2B5EF4-FFF2-40B4-BE49-F238E27FC236}">
                <a16:creationId xmlns:a16="http://schemas.microsoft.com/office/drawing/2014/main" id="{E2B69BC2-DC48-9B53-DA9F-9C07BA85A818}"/>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40964" name="مستطيل 31">
            <a:extLst>
              <a:ext uri="{FF2B5EF4-FFF2-40B4-BE49-F238E27FC236}">
                <a16:creationId xmlns:a16="http://schemas.microsoft.com/office/drawing/2014/main" id="{5A07660E-6B00-890C-2E38-EC800083B620}"/>
              </a:ext>
            </a:extLst>
          </p:cNvPr>
          <p:cNvSpPr>
            <a:spLocks noChangeArrowheads="1"/>
          </p:cNvSpPr>
          <p:nvPr/>
        </p:nvSpPr>
        <p:spPr bwMode="auto">
          <a:xfrm>
            <a:off x="214313" y="2786063"/>
            <a:ext cx="89296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en-US" sz="2800"/>
              <a:t> </a:t>
            </a:r>
            <a:endParaRPr lang="en-US" altLang="en-US" sz="2800" b="1"/>
          </a:p>
          <a:p>
            <a:pPr eaLnBrk="1" hangingPunct="1"/>
            <a:r>
              <a:rPr lang="ar-SA" altLang="en-US" sz="2800"/>
              <a:t> </a:t>
            </a:r>
            <a:endParaRPr lang="en-US" altLang="en-US" sz="2800" b="1"/>
          </a:p>
          <a:p>
            <a:pPr eaLnBrk="1" hangingPunct="1"/>
            <a:r>
              <a:rPr lang="ar-SA" altLang="en-US" sz="2800"/>
              <a:t> </a:t>
            </a:r>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p:txBody>
      </p:sp>
      <p:sp>
        <p:nvSpPr>
          <p:cNvPr id="40965" name="AutoShape 7">
            <a:extLst>
              <a:ext uri="{FF2B5EF4-FFF2-40B4-BE49-F238E27FC236}">
                <a16:creationId xmlns:a16="http://schemas.microsoft.com/office/drawing/2014/main" id="{3672F3E1-2702-9E24-50BD-E2245A13549D}"/>
              </a:ext>
            </a:extLst>
          </p:cNvPr>
          <p:cNvSpPr>
            <a:spLocks noChangeAspect="1" noChangeArrowheads="1" noTextEdit="1"/>
          </p:cNvSpPr>
          <p:nvPr/>
        </p:nvSpPr>
        <p:spPr bwMode="gray">
          <a:xfrm>
            <a:off x="3222625" y="2995613"/>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 name="Rectangle 2">
            <a:extLst>
              <a:ext uri="{FF2B5EF4-FFF2-40B4-BE49-F238E27FC236}">
                <a16:creationId xmlns:a16="http://schemas.microsoft.com/office/drawing/2014/main" id="{5B73BC17-8D56-9E75-2C1C-53D509B3F5F4}"/>
              </a:ext>
            </a:extLst>
          </p:cNvPr>
          <p:cNvSpPr txBox="1">
            <a:spLocks noChangeArrowheads="1"/>
          </p:cNvSpPr>
          <p:nvPr/>
        </p:nvSpPr>
        <p:spPr>
          <a:xfrm>
            <a:off x="457200" y="381000"/>
            <a:ext cx="7391400" cy="563563"/>
          </a:xfrm>
          <a:prstGeom prst="rect">
            <a:avLst/>
          </a:prstGeom>
        </p:spPr>
        <p:txBody>
          <a:bodyPr/>
          <a:lstStyle/>
          <a:p>
            <a:pPr algn="ctr" eaLnBrk="0" hangingPunct="0">
              <a:defRPr/>
            </a:pPr>
            <a:endParaRPr lang="en-US" sz="3200" dirty="0">
              <a:latin typeface="+mj-lt"/>
              <a:ea typeface="+mj-ea"/>
              <a:cs typeface="+mj-cs"/>
            </a:endParaRPr>
          </a:p>
        </p:txBody>
      </p:sp>
      <p:sp>
        <p:nvSpPr>
          <p:cNvPr id="67" name="مستطيل 66">
            <a:extLst>
              <a:ext uri="{FF2B5EF4-FFF2-40B4-BE49-F238E27FC236}">
                <a16:creationId xmlns:a16="http://schemas.microsoft.com/office/drawing/2014/main" id="{561122FB-81D3-FC63-46D9-7425844DF186}"/>
              </a:ext>
            </a:extLst>
          </p:cNvPr>
          <p:cNvSpPr/>
          <p:nvPr/>
        </p:nvSpPr>
        <p:spPr>
          <a:xfrm>
            <a:off x="0" y="2500313"/>
            <a:ext cx="8786813" cy="523875"/>
          </a:xfrm>
          <a:prstGeom prst="rect">
            <a:avLst/>
          </a:prstGeom>
          <a:noFill/>
        </p:spPr>
        <p:txBody>
          <a:bodyPr>
            <a:spAutoFit/>
          </a:bodyPr>
          <a:lstStyle/>
          <a:p>
            <a:pPr algn="ctr">
              <a:defRPr/>
            </a:pPr>
            <a:endParaRPr lang="ar-SA"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1" name="مستطيل 30">
            <a:extLst>
              <a:ext uri="{FF2B5EF4-FFF2-40B4-BE49-F238E27FC236}">
                <a16:creationId xmlns:a16="http://schemas.microsoft.com/office/drawing/2014/main" id="{DD26FDB2-2735-9296-A508-6E7256EFD338}"/>
              </a:ext>
            </a:extLst>
          </p:cNvPr>
          <p:cNvSpPr/>
          <p:nvPr/>
        </p:nvSpPr>
        <p:spPr>
          <a:xfrm>
            <a:off x="3427413" y="2967038"/>
            <a:ext cx="185737" cy="400050"/>
          </a:xfrm>
          <a:prstGeom prst="rect">
            <a:avLst/>
          </a:prstGeom>
          <a:noFill/>
        </p:spPr>
        <p:txBody>
          <a:bodyPr wrap="none">
            <a:spAutoFit/>
          </a:bodyPr>
          <a:lstStyle/>
          <a:p>
            <a:pPr algn="ctr">
              <a:defRPr/>
            </a:pPr>
            <a:endParaRPr lang="ar-SA"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سهم إلى اليمين 11">
            <a:extLst>
              <a:ext uri="{FF2B5EF4-FFF2-40B4-BE49-F238E27FC236}">
                <a16:creationId xmlns:a16="http://schemas.microsoft.com/office/drawing/2014/main" id="{DF23BCAC-9B25-4E00-8959-374200C2C0CB}"/>
              </a:ext>
            </a:extLst>
          </p:cNvPr>
          <p:cNvSpPr/>
          <p:nvPr/>
        </p:nvSpPr>
        <p:spPr bwMode="auto">
          <a:xfrm>
            <a:off x="2928938" y="1428750"/>
            <a:ext cx="5829300" cy="1524000"/>
          </a:xfrm>
          <a:prstGeom prst="right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1"/>
          <a:lstStyle/>
          <a:p>
            <a:pPr algn="ctr">
              <a:defRPr/>
            </a:pPr>
            <a:r>
              <a:rPr lang="ar-SA" sz="2400" dirty="0">
                <a:latin typeface="Arial" pitchFamily="34" charset="0"/>
              </a:rPr>
              <a:t>ضعي تصورا سليما لكيفية التطبيق ... قد يناسب تطبيق الخطوات بحذافيرها , وقد يناسب استبعاد بعضها .... </a:t>
            </a:r>
            <a:endParaRPr lang="ar-SA" sz="2400" dirty="0">
              <a:solidFill>
                <a:schemeClr val="bg2"/>
              </a:solidFill>
              <a:latin typeface="Arial" pitchFamily="34" charset="0"/>
            </a:endParaRPr>
          </a:p>
        </p:txBody>
      </p:sp>
      <p:sp>
        <p:nvSpPr>
          <p:cNvPr id="13" name="سهم إلى اليسار 12">
            <a:extLst>
              <a:ext uri="{FF2B5EF4-FFF2-40B4-BE49-F238E27FC236}">
                <a16:creationId xmlns:a16="http://schemas.microsoft.com/office/drawing/2014/main" id="{B8560297-CAAD-FFA0-5464-1752A4318755}"/>
              </a:ext>
            </a:extLst>
          </p:cNvPr>
          <p:cNvSpPr>
            <a:spLocks noChangeArrowheads="1"/>
          </p:cNvSpPr>
          <p:nvPr/>
        </p:nvSpPr>
        <p:spPr bwMode="auto">
          <a:xfrm>
            <a:off x="357188" y="2786063"/>
            <a:ext cx="6143625" cy="1571625"/>
          </a:xfrm>
          <a:prstGeom prst="leftArrow">
            <a:avLst>
              <a:gd name="adj1" fmla="val 50000"/>
              <a:gd name="adj2" fmla="val 50004"/>
            </a:avLst>
          </a:prstGeom>
          <a:solidFill>
            <a:srgbClr val="FFFFCC"/>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sz="2400"/>
              <a:t>بادري للتطبيق وأنت في حماسك . وادع الله سبحانه أن يعينك ويلهمك رشدك</a:t>
            </a:r>
            <a:endParaRPr lang="ar-SA" altLang="en-US" sz="2400" b="1">
              <a:solidFill>
                <a:schemeClr val="bg2"/>
              </a:solidFill>
            </a:endParaRPr>
          </a:p>
        </p:txBody>
      </p:sp>
      <p:sp>
        <p:nvSpPr>
          <p:cNvPr id="14" name="سهم إلى اليمين 13">
            <a:extLst>
              <a:ext uri="{FF2B5EF4-FFF2-40B4-BE49-F238E27FC236}">
                <a16:creationId xmlns:a16="http://schemas.microsoft.com/office/drawing/2014/main" id="{D463279E-7E77-8011-331B-05A4D136AFE9}"/>
              </a:ext>
            </a:extLst>
          </p:cNvPr>
          <p:cNvSpPr/>
          <p:nvPr/>
        </p:nvSpPr>
        <p:spPr bwMode="auto">
          <a:xfrm>
            <a:off x="2786063" y="4000500"/>
            <a:ext cx="5972175" cy="1524000"/>
          </a:xfrm>
          <a:prstGeom prst="right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1"/>
          <a:lstStyle/>
          <a:p>
            <a:pPr algn="ctr">
              <a:defRPr/>
            </a:pPr>
            <a:r>
              <a:rPr lang="ar-SA" sz="2400" dirty="0">
                <a:latin typeface="Arial" pitchFamily="34" charset="0"/>
              </a:rPr>
              <a:t>احصلي على تغذية راجعة إما من خلال- رصدك السليم لنتائج التطبيق ,أو من خلال تبادل الآراء مع فريق العمل </a:t>
            </a:r>
            <a:endParaRPr lang="ar-SA" sz="2400" b="1" dirty="0">
              <a:solidFill>
                <a:schemeClr val="bg2"/>
              </a:solidFill>
              <a:latin typeface="Arial" pitchFamily="34" charset="0"/>
            </a:endParaRPr>
          </a:p>
        </p:txBody>
      </p:sp>
      <p:sp>
        <p:nvSpPr>
          <p:cNvPr id="15" name="سهم إلى اليسار 14">
            <a:extLst>
              <a:ext uri="{FF2B5EF4-FFF2-40B4-BE49-F238E27FC236}">
                <a16:creationId xmlns:a16="http://schemas.microsoft.com/office/drawing/2014/main" id="{23037ADD-9696-654E-7370-6BFABBD1BF19}"/>
              </a:ext>
            </a:extLst>
          </p:cNvPr>
          <p:cNvSpPr>
            <a:spLocks noChangeArrowheads="1"/>
          </p:cNvSpPr>
          <p:nvPr/>
        </p:nvSpPr>
        <p:spPr bwMode="auto">
          <a:xfrm>
            <a:off x="285750" y="5143500"/>
            <a:ext cx="6143625" cy="1571625"/>
          </a:xfrm>
          <a:prstGeom prst="leftArrow">
            <a:avLst>
              <a:gd name="adj1" fmla="val 50000"/>
              <a:gd name="adj2" fmla="val 50004"/>
            </a:avLst>
          </a:prstGeom>
          <a:solidFill>
            <a:srgbClr val="FFFFCC"/>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sz="2400"/>
              <a:t>دربي غيرك على تطبيق ما ثبت لك مناسبته </a:t>
            </a:r>
          </a:p>
          <a:p>
            <a:pPr algn="ctr" eaLnBrk="1" hangingPunct="1"/>
            <a:r>
              <a:rPr lang="ar-SA" altLang="en-US" sz="2400"/>
              <a:t>وعظيم أثره</a:t>
            </a:r>
            <a:endParaRPr lang="ar-SA" altLang="en-US" sz="24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مجموعة 9">
            <a:extLst>
              <a:ext uri="{FF2B5EF4-FFF2-40B4-BE49-F238E27FC236}">
                <a16:creationId xmlns:a16="http://schemas.microsoft.com/office/drawing/2014/main" id="{0BD9DC65-6BF0-A571-ECF6-F24F08A31B9D}"/>
              </a:ext>
            </a:extLst>
          </p:cNvPr>
          <p:cNvGrpSpPr>
            <a:grpSpLocks/>
          </p:cNvGrpSpPr>
          <p:nvPr/>
        </p:nvGrpSpPr>
        <p:grpSpPr bwMode="auto">
          <a:xfrm>
            <a:off x="0" y="-285750"/>
            <a:ext cx="9144000" cy="6858000"/>
            <a:chOff x="0" y="0"/>
            <a:chExt cx="9144000" cy="6858000"/>
          </a:xfrm>
        </p:grpSpPr>
        <p:pic>
          <p:nvPicPr>
            <p:cNvPr id="5125" name="صورة 6" descr="صورة1.jpg">
              <a:extLst>
                <a:ext uri="{FF2B5EF4-FFF2-40B4-BE49-F238E27FC236}">
                  <a16:creationId xmlns:a16="http://schemas.microsoft.com/office/drawing/2014/main" id="{BE1A3040-3892-A616-C169-FDF9F5C4CE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صورة 8" descr="http://albayan.edu.sa/e_school/images/logo_school.png">
              <a:extLst>
                <a:ext uri="{FF2B5EF4-FFF2-40B4-BE49-F238E27FC236}">
                  <a16:creationId xmlns:a16="http://schemas.microsoft.com/office/drawing/2014/main" id="{396FE88A-50C8-833B-EED2-72C074409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مستطيل 5">
            <a:extLst>
              <a:ext uri="{FF2B5EF4-FFF2-40B4-BE49-F238E27FC236}">
                <a16:creationId xmlns:a16="http://schemas.microsoft.com/office/drawing/2014/main" id="{3740968E-09E3-A3EA-6EDD-C14370BFE3B6}"/>
              </a:ext>
            </a:extLst>
          </p:cNvPr>
          <p:cNvSpPr/>
          <p:nvPr/>
        </p:nvSpPr>
        <p:spPr>
          <a:xfrm>
            <a:off x="4322704" y="2285992"/>
            <a:ext cx="2460930" cy="1107996"/>
          </a:xfrm>
          <a:prstGeom prst="rect">
            <a:avLst/>
          </a:prstGeom>
        </p:spPr>
        <p:txBody>
          <a:bodyPr wrap="none">
            <a:spAutoFit/>
          </a:bodyPr>
          <a:lstStyle/>
          <a:p>
            <a:pPr>
              <a:defRPr/>
            </a:pPr>
            <a:r>
              <a:rPr lang="ar-SA" sz="6600" dirty="0">
                <a:ln>
                  <a:solidFill>
                    <a:srgbClr val="C00000"/>
                  </a:solidFill>
                </a:ln>
                <a:solidFill>
                  <a:srgbClr val="0066FF"/>
                </a:solidFill>
              </a:rPr>
              <a:t>بناء جيل</a:t>
            </a:r>
            <a:endParaRPr lang="ar-SA" sz="6600" dirty="0"/>
          </a:p>
        </p:txBody>
      </p:sp>
      <p:sp>
        <p:nvSpPr>
          <p:cNvPr id="7" name="مستطيل 6">
            <a:extLst>
              <a:ext uri="{FF2B5EF4-FFF2-40B4-BE49-F238E27FC236}">
                <a16:creationId xmlns:a16="http://schemas.microsoft.com/office/drawing/2014/main" id="{175AC8D8-D0DF-B6AB-E041-660CEBB3C42C}"/>
              </a:ext>
            </a:extLst>
          </p:cNvPr>
          <p:cNvSpPr/>
          <p:nvPr/>
        </p:nvSpPr>
        <p:spPr>
          <a:xfrm>
            <a:off x="2490193" y="2357430"/>
            <a:ext cx="1903085" cy="1107996"/>
          </a:xfrm>
          <a:prstGeom prst="rect">
            <a:avLst/>
          </a:prstGeom>
        </p:spPr>
        <p:txBody>
          <a:bodyPr wrap="none">
            <a:spAutoFit/>
          </a:bodyPr>
          <a:lstStyle/>
          <a:p>
            <a:pPr>
              <a:defRPr/>
            </a:pPr>
            <a:r>
              <a:rPr lang="ar-SA" sz="6600" b="1" spc="300" dirty="0">
                <a:ln w="11430" cmpd="sng">
                  <a:solidFill>
                    <a:schemeClr val="accent1">
                      <a:tint val="10000"/>
                    </a:schemeClr>
                  </a:solidFill>
                  <a:prstDash val="solid"/>
                  <a:miter lim="800000"/>
                </a:ln>
                <a:solidFill>
                  <a:srgbClr val="990000"/>
                </a:solidFill>
                <a:effectLst>
                  <a:glow rad="63500">
                    <a:schemeClr val="accent1">
                      <a:satMod val="175000"/>
                      <a:alpha val="40000"/>
                    </a:schemeClr>
                  </a:glow>
                </a:effectLst>
              </a:rPr>
              <a:t>متميز</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مجموعة 9">
            <a:extLst>
              <a:ext uri="{FF2B5EF4-FFF2-40B4-BE49-F238E27FC236}">
                <a16:creationId xmlns:a16="http://schemas.microsoft.com/office/drawing/2014/main" id="{FDC52C97-B224-F0DB-2528-C30E0A09538E}"/>
              </a:ext>
            </a:extLst>
          </p:cNvPr>
          <p:cNvGrpSpPr>
            <a:grpSpLocks/>
          </p:cNvGrpSpPr>
          <p:nvPr/>
        </p:nvGrpSpPr>
        <p:grpSpPr bwMode="auto">
          <a:xfrm>
            <a:off x="-142875" y="0"/>
            <a:ext cx="9286875" cy="7072313"/>
            <a:chOff x="0" y="0"/>
            <a:chExt cx="9144000" cy="6858000"/>
          </a:xfrm>
        </p:grpSpPr>
        <p:pic>
          <p:nvPicPr>
            <p:cNvPr id="41997" name="صورة 6" descr="صورة1.jpg">
              <a:extLst>
                <a:ext uri="{FF2B5EF4-FFF2-40B4-BE49-F238E27FC236}">
                  <a16:creationId xmlns:a16="http://schemas.microsoft.com/office/drawing/2014/main" id="{EDFE96FC-CB19-4ED9-58FD-735A3C6C25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صورة 8" descr="http://albayan.edu.sa/e_school/images/logo_school.png">
              <a:extLst>
                <a:ext uri="{FF2B5EF4-FFF2-40B4-BE49-F238E27FC236}">
                  <a16:creationId xmlns:a16="http://schemas.microsoft.com/office/drawing/2014/main" id="{BC6E08C0-8CCC-3393-A7E8-619B540B18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87" name="مستطيل 31">
            <a:extLst>
              <a:ext uri="{FF2B5EF4-FFF2-40B4-BE49-F238E27FC236}">
                <a16:creationId xmlns:a16="http://schemas.microsoft.com/office/drawing/2014/main" id="{54DCD4F1-1C54-9A84-5055-D95B96A72520}"/>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41988" name="مستطيل 31">
            <a:extLst>
              <a:ext uri="{FF2B5EF4-FFF2-40B4-BE49-F238E27FC236}">
                <a16:creationId xmlns:a16="http://schemas.microsoft.com/office/drawing/2014/main" id="{4172A696-9E61-5E8C-3A42-62905BDCCBA6}"/>
              </a:ext>
            </a:extLst>
          </p:cNvPr>
          <p:cNvSpPr>
            <a:spLocks noChangeArrowheads="1"/>
          </p:cNvSpPr>
          <p:nvPr/>
        </p:nvSpPr>
        <p:spPr bwMode="auto">
          <a:xfrm>
            <a:off x="214313" y="2786063"/>
            <a:ext cx="89296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en-US" sz="2800"/>
              <a:t> </a:t>
            </a:r>
            <a:endParaRPr lang="en-US" altLang="en-US" sz="2800" b="1"/>
          </a:p>
          <a:p>
            <a:pPr eaLnBrk="1" hangingPunct="1"/>
            <a:r>
              <a:rPr lang="ar-SA" altLang="en-US" sz="2800"/>
              <a:t> </a:t>
            </a:r>
            <a:endParaRPr lang="en-US" altLang="en-US" sz="2800" b="1"/>
          </a:p>
          <a:p>
            <a:pPr eaLnBrk="1" hangingPunct="1"/>
            <a:r>
              <a:rPr lang="ar-SA" altLang="en-US" sz="2800"/>
              <a:t> </a:t>
            </a:r>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p:txBody>
      </p:sp>
      <p:sp>
        <p:nvSpPr>
          <p:cNvPr id="41989" name="AutoShape 7">
            <a:extLst>
              <a:ext uri="{FF2B5EF4-FFF2-40B4-BE49-F238E27FC236}">
                <a16:creationId xmlns:a16="http://schemas.microsoft.com/office/drawing/2014/main" id="{DAEC15EC-4FE4-A169-5928-B95EE3ABF400}"/>
              </a:ext>
            </a:extLst>
          </p:cNvPr>
          <p:cNvSpPr>
            <a:spLocks noChangeAspect="1" noChangeArrowheads="1" noTextEdit="1"/>
          </p:cNvSpPr>
          <p:nvPr/>
        </p:nvSpPr>
        <p:spPr bwMode="gray">
          <a:xfrm>
            <a:off x="3222625" y="2995613"/>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 name="Rectangle 2">
            <a:extLst>
              <a:ext uri="{FF2B5EF4-FFF2-40B4-BE49-F238E27FC236}">
                <a16:creationId xmlns:a16="http://schemas.microsoft.com/office/drawing/2014/main" id="{DA000625-EC73-AF31-1F67-B66DA9E0ED2D}"/>
              </a:ext>
            </a:extLst>
          </p:cNvPr>
          <p:cNvSpPr txBox="1">
            <a:spLocks noChangeArrowheads="1"/>
          </p:cNvSpPr>
          <p:nvPr/>
        </p:nvSpPr>
        <p:spPr>
          <a:xfrm>
            <a:off x="457200" y="381000"/>
            <a:ext cx="7391400" cy="563563"/>
          </a:xfrm>
          <a:prstGeom prst="rect">
            <a:avLst/>
          </a:prstGeom>
        </p:spPr>
        <p:txBody>
          <a:bodyPr/>
          <a:lstStyle/>
          <a:p>
            <a:pPr algn="ctr" eaLnBrk="0" hangingPunct="0">
              <a:defRPr/>
            </a:pPr>
            <a:endParaRPr lang="en-US" sz="3200" dirty="0">
              <a:latin typeface="+mj-lt"/>
              <a:ea typeface="+mj-ea"/>
              <a:cs typeface="+mj-cs"/>
            </a:endParaRPr>
          </a:p>
        </p:txBody>
      </p:sp>
      <p:sp>
        <p:nvSpPr>
          <p:cNvPr id="67" name="مستطيل 66">
            <a:extLst>
              <a:ext uri="{FF2B5EF4-FFF2-40B4-BE49-F238E27FC236}">
                <a16:creationId xmlns:a16="http://schemas.microsoft.com/office/drawing/2014/main" id="{E9FDD860-5E40-1727-96E6-831BAC0C658B}"/>
              </a:ext>
            </a:extLst>
          </p:cNvPr>
          <p:cNvSpPr/>
          <p:nvPr/>
        </p:nvSpPr>
        <p:spPr>
          <a:xfrm>
            <a:off x="0" y="2500313"/>
            <a:ext cx="8786813" cy="523875"/>
          </a:xfrm>
          <a:prstGeom prst="rect">
            <a:avLst/>
          </a:prstGeom>
          <a:noFill/>
        </p:spPr>
        <p:txBody>
          <a:bodyPr>
            <a:spAutoFit/>
          </a:bodyPr>
          <a:lstStyle/>
          <a:p>
            <a:pPr algn="ctr">
              <a:defRPr/>
            </a:pPr>
            <a:endParaRPr lang="ar-SA"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1" name="مستطيل 30">
            <a:extLst>
              <a:ext uri="{FF2B5EF4-FFF2-40B4-BE49-F238E27FC236}">
                <a16:creationId xmlns:a16="http://schemas.microsoft.com/office/drawing/2014/main" id="{7269B413-AE3F-AB1C-241A-39A7DACB3352}"/>
              </a:ext>
            </a:extLst>
          </p:cNvPr>
          <p:cNvSpPr/>
          <p:nvPr/>
        </p:nvSpPr>
        <p:spPr>
          <a:xfrm>
            <a:off x="3427413" y="2967038"/>
            <a:ext cx="185737" cy="400050"/>
          </a:xfrm>
          <a:prstGeom prst="rect">
            <a:avLst/>
          </a:prstGeom>
          <a:noFill/>
        </p:spPr>
        <p:txBody>
          <a:bodyPr wrap="none">
            <a:spAutoFit/>
          </a:bodyPr>
          <a:lstStyle/>
          <a:p>
            <a:pPr algn="ctr">
              <a:defRPr/>
            </a:pPr>
            <a:endParaRPr lang="ar-SA"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7" name="مستطيل مستدير الزوايا 16">
            <a:extLst>
              <a:ext uri="{FF2B5EF4-FFF2-40B4-BE49-F238E27FC236}">
                <a16:creationId xmlns:a16="http://schemas.microsoft.com/office/drawing/2014/main" id="{052939AA-DDA4-93E2-2E9A-9E5DFAD3F3D9}"/>
              </a:ext>
            </a:extLst>
          </p:cNvPr>
          <p:cNvSpPr/>
          <p:nvPr/>
        </p:nvSpPr>
        <p:spPr>
          <a:xfrm>
            <a:off x="0" y="4143380"/>
            <a:ext cx="8715404" cy="2553891"/>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ar-SA" sz="2400" dirty="0"/>
              <a:t>فيا من يظن أنَّ الإخلاص أن يقول بلسانه  : نويت عملي لله ، أو مثل ذلك </a:t>
            </a:r>
            <a:r>
              <a:rPr lang="ar-SA" sz="2400" dirty="0">
                <a:latin typeface="Arial" pitchFamily="34" charset="0"/>
              </a:rPr>
              <a:t>، وما مثله إلا كمثل رجل جائع ، وأمامه طعام ، وهو يقول : نويت أن آكل . فهل بهذا شبع ؟!! بل الإخلاص شيء آخر</a:t>
            </a:r>
            <a:r>
              <a:rPr lang="en-US" sz="2400" dirty="0">
                <a:latin typeface="Arial" pitchFamily="34" charset="0"/>
                <a:cs typeface="Arial" pitchFamily="34" charset="0"/>
              </a:rPr>
              <a:t> . </a:t>
            </a:r>
            <a:br>
              <a:rPr lang="en-US" sz="2400" dirty="0">
                <a:latin typeface="Arial" pitchFamily="34" charset="0"/>
                <a:cs typeface="Arial" pitchFamily="34" charset="0"/>
              </a:rPr>
            </a:br>
            <a:r>
              <a:rPr lang="ar-SA" sz="2400" dirty="0">
                <a:latin typeface="Arial" pitchFamily="34" charset="0"/>
              </a:rPr>
              <a:t>وقال بعضهم : الإخلاص تغميض عين القلب عن الالتفات إلى سوى الله تعالى</a:t>
            </a:r>
            <a:r>
              <a:rPr lang="en-US" sz="2400" dirty="0">
                <a:latin typeface="Arial" pitchFamily="34" charset="0"/>
                <a:cs typeface="Arial" pitchFamily="34" charset="0"/>
              </a:rPr>
              <a:t> </a:t>
            </a:r>
            <a:br>
              <a:rPr lang="en-US" sz="2400" dirty="0">
                <a:latin typeface="Arial" pitchFamily="34" charset="0"/>
                <a:cs typeface="Arial" pitchFamily="34" charset="0"/>
              </a:rPr>
            </a:br>
            <a:r>
              <a:rPr lang="ar-SA" sz="2400" dirty="0">
                <a:latin typeface="Arial" pitchFamily="34" charset="0"/>
              </a:rPr>
              <a:t>وقيل : الإخلاص سر بين الله وبين العبد ، لا يعلمه ملك فيكتبه ، ولا شيطان فيفسده ،ولا هوى فيميله</a:t>
            </a:r>
            <a:endParaRPr lang="ar-SA"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endParaRPr>
          </a:p>
        </p:txBody>
      </p:sp>
      <p:sp>
        <p:nvSpPr>
          <p:cNvPr id="41994" name="وسيلة شرح على شكل سحابة 17">
            <a:extLst>
              <a:ext uri="{FF2B5EF4-FFF2-40B4-BE49-F238E27FC236}">
                <a16:creationId xmlns:a16="http://schemas.microsoft.com/office/drawing/2014/main" id="{FD870413-DD05-A0C3-FB2D-CE26F1E0C62A}"/>
              </a:ext>
            </a:extLst>
          </p:cNvPr>
          <p:cNvSpPr>
            <a:spLocks noChangeArrowheads="1"/>
          </p:cNvSpPr>
          <p:nvPr/>
        </p:nvSpPr>
        <p:spPr bwMode="auto">
          <a:xfrm>
            <a:off x="1500188" y="1214438"/>
            <a:ext cx="5715000" cy="1500187"/>
          </a:xfrm>
          <a:prstGeom prst="cloudCallout">
            <a:avLst>
              <a:gd name="adj1" fmla="val -20833"/>
              <a:gd name="adj2" fmla="val 62500"/>
            </a:avLst>
          </a:prstGeom>
          <a:solidFill>
            <a:srgbClr val="FFFF99"/>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en-US" sz="3200">
                <a:solidFill>
                  <a:srgbClr val="C00000"/>
                </a:solidFill>
              </a:rPr>
              <a:t>ما الينابيع التي كلما ارتويت منها ازددت عطاء وارتقاء</a:t>
            </a:r>
          </a:p>
        </p:txBody>
      </p:sp>
      <p:sp>
        <p:nvSpPr>
          <p:cNvPr id="21" name="وسيلة شرح على شكل سحابة 20">
            <a:extLst>
              <a:ext uri="{FF2B5EF4-FFF2-40B4-BE49-F238E27FC236}">
                <a16:creationId xmlns:a16="http://schemas.microsoft.com/office/drawing/2014/main" id="{CF451BCA-E590-589F-29D2-1097FC2F7BC6}"/>
              </a:ext>
            </a:extLst>
          </p:cNvPr>
          <p:cNvSpPr/>
          <p:nvPr/>
        </p:nvSpPr>
        <p:spPr>
          <a:xfrm>
            <a:off x="6000750" y="2357438"/>
            <a:ext cx="2786063" cy="714375"/>
          </a:xfrm>
          <a:prstGeom prst="cloudCallout">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800" dirty="0">
                <a:latin typeface="Arial" pitchFamily="34" charset="0"/>
              </a:rPr>
              <a:t>الينبوع الأول</a:t>
            </a:r>
          </a:p>
        </p:txBody>
      </p:sp>
      <p:sp>
        <p:nvSpPr>
          <p:cNvPr id="23" name="مستطيل 22">
            <a:extLst>
              <a:ext uri="{FF2B5EF4-FFF2-40B4-BE49-F238E27FC236}">
                <a16:creationId xmlns:a16="http://schemas.microsoft.com/office/drawing/2014/main" id="{D4CDE86B-C83D-6A03-5981-5E3D28ED2B2F}"/>
              </a:ext>
            </a:extLst>
          </p:cNvPr>
          <p:cNvSpPr/>
          <p:nvPr/>
        </p:nvSpPr>
        <p:spPr>
          <a:xfrm>
            <a:off x="4572000" y="3286124"/>
            <a:ext cx="2214578" cy="571504"/>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SA" sz="2800" dirty="0">
                <a:ln>
                  <a:solidFill>
                    <a:srgbClr val="C00000"/>
                  </a:solidFill>
                </a:ln>
                <a:solidFill>
                  <a:srgbClr val="A50021"/>
                </a:solidFill>
                <a:latin typeface="Arial" pitchFamily="34" charset="0"/>
              </a:rPr>
              <a:t>تجديد النية</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مجموعة 9">
            <a:extLst>
              <a:ext uri="{FF2B5EF4-FFF2-40B4-BE49-F238E27FC236}">
                <a16:creationId xmlns:a16="http://schemas.microsoft.com/office/drawing/2014/main" id="{FD59341B-95F7-0105-5EB8-9D61CE7BB70B}"/>
              </a:ext>
            </a:extLst>
          </p:cNvPr>
          <p:cNvGrpSpPr>
            <a:grpSpLocks/>
          </p:cNvGrpSpPr>
          <p:nvPr/>
        </p:nvGrpSpPr>
        <p:grpSpPr bwMode="auto">
          <a:xfrm>
            <a:off x="-142875" y="0"/>
            <a:ext cx="9286875" cy="7072313"/>
            <a:chOff x="0" y="0"/>
            <a:chExt cx="9144000" cy="6858000"/>
          </a:xfrm>
        </p:grpSpPr>
        <p:pic>
          <p:nvPicPr>
            <p:cNvPr id="43018" name="صورة 6" descr="صورة1.jpg">
              <a:extLst>
                <a:ext uri="{FF2B5EF4-FFF2-40B4-BE49-F238E27FC236}">
                  <a16:creationId xmlns:a16="http://schemas.microsoft.com/office/drawing/2014/main" id="{4BDE8638-7A10-2B29-E2AF-94C86C0E62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صورة 8" descr="http://albayan.edu.sa/e_school/images/logo_school.png">
              <a:extLst>
                <a:ext uri="{FF2B5EF4-FFF2-40B4-BE49-F238E27FC236}">
                  <a16:creationId xmlns:a16="http://schemas.microsoft.com/office/drawing/2014/main" id="{F859F482-939F-07CE-C8BD-AF69D7E47A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11" name="مستطيل 31">
            <a:extLst>
              <a:ext uri="{FF2B5EF4-FFF2-40B4-BE49-F238E27FC236}">
                <a16:creationId xmlns:a16="http://schemas.microsoft.com/office/drawing/2014/main" id="{008AD718-4C02-0675-D3D3-FDBC366B1A44}"/>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43012" name="مستطيل 31">
            <a:extLst>
              <a:ext uri="{FF2B5EF4-FFF2-40B4-BE49-F238E27FC236}">
                <a16:creationId xmlns:a16="http://schemas.microsoft.com/office/drawing/2014/main" id="{1008A5E0-09B3-2BB4-541A-8F3A860CEC03}"/>
              </a:ext>
            </a:extLst>
          </p:cNvPr>
          <p:cNvSpPr>
            <a:spLocks noChangeArrowheads="1"/>
          </p:cNvSpPr>
          <p:nvPr/>
        </p:nvSpPr>
        <p:spPr bwMode="auto">
          <a:xfrm>
            <a:off x="214313" y="2786063"/>
            <a:ext cx="89296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en-US" sz="2800"/>
              <a:t> </a:t>
            </a:r>
            <a:endParaRPr lang="en-US" altLang="en-US" sz="2800" b="1"/>
          </a:p>
          <a:p>
            <a:pPr eaLnBrk="1" hangingPunct="1"/>
            <a:r>
              <a:rPr lang="ar-SA" altLang="en-US" sz="2800"/>
              <a:t> </a:t>
            </a:r>
            <a:endParaRPr lang="en-US" altLang="en-US" sz="2800" b="1"/>
          </a:p>
          <a:p>
            <a:pPr eaLnBrk="1" hangingPunct="1"/>
            <a:r>
              <a:rPr lang="ar-SA" altLang="en-US" sz="2800"/>
              <a:t> </a:t>
            </a:r>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p:txBody>
      </p:sp>
      <p:sp>
        <p:nvSpPr>
          <p:cNvPr id="43013" name="AutoShape 7">
            <a:extLst>
              <a:ext uri="{FF2B5EF4-FFF2-40B4-BE49-F238E27FC236}">
                <a16:creationId xmlns:a16="http://schemas.microsoft.com/office/drawing/2014/main" id="{42F40BBD-0936-365A-FF2F-11D3C0D99487}"/>
              </a:ext>
            </a:extLst>
          </p:cNvPr>
          <p:cNvSpPr>
            <a:spLocks noChangeAspect="1" noChangeArrowheads="1" noTextEdit="1"/>
          </p:cNvSpPr>
          <p:nvPr/>
        </p:nvSpPr>
        <p:spPr bwMode="gray">
          <a:xfrm>
            <a:off x="3222625" y="2995613"/>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 name="Rectangle 2">
            <a:extLst>
              <a:ext uri="{FF2B5EF4-FFF2-40B4-BE49-F238E27FC236}">
                <a16:creationId xmlns:a16="http://schemas.microsoft.com/office/drawing/2014/main" id="{C49510B3-A398-D9C7-4896-9BA5B9567F51}"/>
              </a:ext>
            </a:extLst>
          </p:cNvPr>
          <p:cNvSpPr txBox="1">
            <a:spLocks noChangeArrowheads="1"/>
          </p:cNvSpPr>
          <p:nvPr/>
        </p:nvSpPr>
        <p:spPr>
          <a:xfrm>
            <a:off x="457200" y="381000"/>
            <a:ext cx="7391400" cy="563563"/>
          </a:xfrm>
          <a:prstGeom prst="rect">
            <a:avLst/>
          </a:prstGeom>
        </p:spPr>
        <p:txBody>
          <a:bodyPr/>
          <a:lstStyle/>
          <a:p>
            <a:pPr algn="ctr" eaLnBrk="0" hangingPunct="0">
              <a:defRPr/>
            </a:pPr>
            <a:endParaRPr lang="en-US" sz="3200" dirty="0">
              <a:latin typeface="+mj-lt"/>
              <a:ea typeface="+mj-ea"/>
              <a:cs typeface="+mj-cs"/>
            </a:endParaRPr>
          </a:p>
        </p:txBody>
      </p:sp>
      <p:sp>
        <p:nvSpPr>
          <p:cNvPr id="67" name="مستطيل 66">
            <a:extLst>
              <a:ext uri="{FF2B5EF4-FFF2-40B4-BE49-F238E27FC236}">
                <a16:creationId xmlns:a16="http://schemas.microsoft.com/office/drawing/2014/main" id="{94E1DC30-C024-275A-87C7-DEF6D466682B}"/>
              </a:ext>
            </a:extLst>
          </p:cNvPr>
          <p:cNvSpPr/>
          <p:nvPr/>
        </p:nvSpPr>
        <p:spPr>
          <a:xfrm>
            <a:off x="0" y="2500313"/>
            <a:ext cx="8786813" cy="523875"/>
          </a:xfrm>
          <a:prstGeom prst="rect">
            <a:avLst/>
          </a:prstGeom>
          <a:noFill/>
        </p:spPr>
        <p:txBody>
          <a:bodyPr>
            <a:spAutoFit/>
          </a:bodyPr>
          <a:lstStyle/>
          <a:p>
            <a:pPr algn="ctr">
              <a:defRPr/>
            </a:pPr>
            <a:endParaRPr lang="ar-SA"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1" name="مستطيل 30">
            <a:extLst>
              <a:ext uri="{FF2B5EF4-FFF2-40B4-BE49-F238E27FC236}">
                <a16:creationId xmlns:a16="http://schemas.microsoft.com/office/drawing/2014/main" id="{917D15E4-2247-D1DE-E3DF-FBCD204D13E6}"/>
              </a:ext>
            </a:extLst>
          </p:cNvPr>
          <p:cNvSpPr/>
          <p:nvPr/>
        </p:nvSpPr>
        <p:spPr>
          <a:xfrm>
            <a:off x="3427413" y="2967038"/>
            <a:ext cx="185737" cy="400050"/>
          </a:xfrm>
          <a:prstGeom prst="rect">
            <a:avLst/>
          </a:prstGeom>
          <a:noFill/>
        </p:spPr>
        <p:txBody>
          <a:bodyPr wrap="none">
            <a:spAutoFit/>
          </a:bodyPr>
          <a:lstStyle/>
          <a:p>
            <a:pPr algn="ctr">
              <a:defRPr/>
            </a:pPr>
            <a:endParaRPr lang="ar-SA"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مستطيل مستدير الزوايا 10">
            <a:extLst>
              <a:ext uri="{FF2B5EF4-FFF2-40B4-BE49-F238E27FC236}">
                <a16:creationId xmlns:a16="http://schemas.microsoft.com/office/drawing/2014/main" id="{BDA86F0B-1977-64F3-EEA6-68E670300124}"/>
              </a:ext>
            </a:extLst>
          </p:cNvPr>
          <p:cNvSpPr/>
          <p:nvPr/>
        </p:nvSpPr>
        <p:spPr>
          <a:xfrm>
            <a:off x="214313" y="2690813"/>
            <a:ext cx="8286750" cy="1939925"/>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a:lnSpc>
                <a:spcPct val="150000"/>
              </a:lnSpc>
              <a:defRPr/>
            </a:pPr>
            <a:r>
              <a:rPr lang="ar-SA" sz="2400" dirty="0"/>
              <a:t>الإخلاص ألا يقصد بعمله الأغراض الدنيوية ؛ من   شهوة الترفع وحب الظهور شهوة كسب الاحترام والتوقير، شهوة طلب الشهرة وأن يشار إليه بالبنان , والعلو على الناس ، والاستعظام عليهم ، واحتقار الآخرين وازدرائهم ، وعيبهم والتشنيع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مجموعة 9">
            <a:extLst>
              <a:ext uri="{FF2B5EF4-FFF2-40B4-BE49-F238E27FC236}">
                <a16:creationId xmlns:a16="http://schemas.microsoft.com/office/drawing/2014/main" id="{9D080054-DD61-DC0A-96CD-783D5CD7FA4F}"/>
              </a:ext>
            </a:extLst>
          </p:cNvPr>
          <p:cNvGrpSpPr>
            <a:grpSpLocks/>
          </p:cNvGrpSpPr>
          <p:nvPr/>
        </p:nvGrpSpPr>
        <p:grpSpPr bwMode="auto">
          <a:xfrm>
            <a:off x="-142875" y="0"/>
            <a:ext cx="9286875" cy="7072313"/>
            <a:chOff x="0" y="0"/>
            <a:chExt cx="9144000" cy="6858000"/>
          </a:xfrm>
        </p:grpSpPr>
        <p:pic>
          <p:nvPicPr>
            <p:cNvPr id="44047" name="صورة 6" descr="صورة1.jpg">
              <a:extLst>
                <a:ext uri="{FF2B5EF4-FFF2-40B4-BE49-F238E27FC236}">
                  <a16:creationId xmlns:a16="http://schemas.microsoft.com/office/drawing/2014/main" id="{7B4B7798-A213-C926-F44B-0122F32EE5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صورة 8" descr="http://albayan.edu.sa/e_school/images/logo_school.png">
              <a:extLst>
                <a:ext uri="{FF2B5EF4-FFF2-40B4-BE49-F238E27FC236}">
                  <a16:creationId xmlns:a16="http://schemas.microsoft.com/office/drawing/2014/main" id="{43638CBA-0851-0536-EEB7-4CEF64383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5" name="مستطيل 31">
            <a:extLst>
              <a:ext uri="{FF2B5EF4-FFF2-40B4-BE49-F238E27FC236}">
                <a16:creationId xmlns:a16="http://schemas.microsoft.com/office/drawing/2014/main" id="{35BC721C-FD9A-9C81-742F-EDBC725F2439}"/>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44036" name="مستطيل 31">
            <a:extLst>
              <a:ext uri="{FF2B5EF4-FFF2-40B4-BE49-F238E27FC236}">
                <a16:creationId xmlns:a16="http://schemas.microsoft.com/office/drawing/2014/main" id="{F40DE5B8-F96A-3F90-8A84-E9DC95A6FBA2}"/>
              </a:ext>
            </a:extLst>
          </p:cNvPr>
          <p:cNvSpPr>
            <a:spLocks noChangeArrowheads="1"/>
          </p:cNvSpPr>
          <p:nvPr/>
        </p:nvSpPr>
        <p:spPr bwMode="auto">
          <a:xfrm>
            <a:off x="214313" y="2786063"/>
            <a:ext cx="89296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en-US" sz="2800"/>
              <a:t> </a:t>
            </a:r>
            <a:endParaRPr lang="en-US" altLang="en-US" sz="2800" b="1"/>
          </a:p>
          <a:p>
            <a:pPr eaLnBrk="1" hangingPunct="1"/>
            <a:r>
              <a:rPr lang="ar-SA" altLang="en-US" sz="2800"/>
              <a:t> </a:t>
            </a:r>
            <a:endParaRPr lang="en-US" altLang="en-US" sz="2800" b="1"/>
          </a:p>
          <a:p>
            <a:pPr eaLnBrk="1" hangingPunct="1"/>
            <a:r>
              <a:rPr lang="ar-SA" altLang="en-US" sz="2800"/>
              <a:t> </a:t>
            </a:r>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p:txBody>
      </p:sp>
      <p:sp>
        <p:nvSpPr>
          <p:cNvPr id="44037" name="AutoShape 7">
            <a:extLst>
              <a:ext uri="{FF2B5EF4-FFF2-40B4-BE49-F238E27FC236}">
                <a16:creationId xmlns:a16="http://schemas.microsoft.com/office/drawing/2014/main" id="{0DFE7BC3-0F29-572F-59F1-88EDF8E4FDA2}"/>
              </a:ext>
            </a:extLst>
          </p:cNvPr>
          <p:cNvSpPr>
            <a:spLocks noChangeAspect="1" noChangeArrowheads="1" noTextEdit="1"/>
          </p:cNvSpPr>
          <p:nvPr/>
        </p:nvSpPr>
        <p:spPr bwMode="gray">
          <a:xfrm>
            <a:off x="3222625" y="2995613"/>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 name="Rectangle 2">
            <a:extLst>
              <a:ext uri="{FF2B5EF4-FFF2-40B4-BE49-F238E27FC236}">
                <a16:creationId xmlns:a16="http://schemas.microsoft.com/office/drawing/2014/main" id="{B03C1067-2CB9-B91A-07FA-C85DB455B821}"/>
              </a:ext>
            </a:extLst>
          </p:cNvPr>
          <p:cNvSpPr txBox="1">
            <a:spLocks noChangeArrowheads="1"/>
          </p:cNvSpPr>
          <p:nvPr/>
        </p:nvSpPr>
        <p:spPr>
          <a:xfrm>
            <a:off x="457200" y="381000"/>
            <a:ext cx="7391400" cy="563563"/>
          </a:xfrm>
          <a:prstGeom prst="rect">
            <a:avLst/>
          </a:prstGeom>
        </p:spPr>
        <p:txBody>
          <a:bodyPr/>
          <a:lstStyle/>
          <a:p>
            <a:pPr algn="ctr" eaLnBrk="0" hangingPunct="0">
              <a:defRPr/>
            </a:pPr>
            <a:endParaRPr lang="en-US" sz="3200" dirty="0">
              <a:latin typeface="+mj-lt"/>
              <a:ea typeface="+mj-ea"/>
              <a:cs typeface="+mj-cs"/>
            </a:endParaRPr>
          </a:p>
        </p:txBody>
      </p:sp>
      <p:sp>
        <p:nvSpPr>
          <p:cNvPr id="67" name="مستطيل 66">
            <a:extLst>
              <a:ext uri="{FF2B5EF4-FFF2-40B4-BE49-F238E27FC236}">
                <a16:creationId xmlns:a16="http://schemas.microsoft.com/office/drawing/2014/main" id="{C438BCA3-0042-0E93-9363-43A7A8675B9D}"/>
              </a:ext>
            </a:extLst>
          </p:cNvPr>
          <p:cNvSpPr/>
          <p:nvPr/>
        </p:nvSpPr>
        <p:spPr>
          <a:xfrm>
            <a:off x="0" y="2500313"/>
            <a:ext cx="8786813" cy="523875"/>
          </a:xfrm>
          <a:prstGeom prst="rect">
            <a:avLst/>
          </a:prstGeom>
          <a:noFill/>
        </p:spPr>
        <p:txBody>
          <a:bodyPr>
            <a:spAutoFit/>
          </a:bodyPr>
          <a:lstStyle/>
          <a:p>
            <a:pPr algn="ctr">
              <a:defRPr/>
            </a:pPr>
            <a:endParaRPr lang="ar-SA"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1" name="مستطيل 30">
            <a:extLst>
              <a:ext uri="{FF2B5EF4-FFF2-40B4-BE49-F238E27FC236}">
                <a16:creationId xmlns:a16="http://schemas.microsoft.com/office/drawing/2014/main" id="{B426A476-B29B-B405-DA85-2C2D1A96003E}"/>
              </a:ext>
            </a:extLst>
          </p:cNvPr>
          <p:cNvSpPr/>
          <p:nvPr/>
        </p:nvSpPr>
        <p:spPr>
          <a:xfrm>
            <a:off x="3427413" y="2967038"/>
            <a:ext cx="185737" cy="400050"/>
          </a:xfrm>
          <a:prstGeom prst="rect">
            <a:avLst/>
          </a:prstGeom>
          <a:noFill/>
        </p:spPr>
        <p:txBody>
          <a:bodyPr wrap="none">
            <a:spAutoFit/>
          </a:bodyPr>
          <a:lstStyle/>
          <a:p>
            <a:pPr algn="ctr">
              <a:defRPr/>
            </a:pPr>
            <a:endParaRPr lang="ar-SA"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nvGrpSpPr>
          <p:cNvPr id="3" name="مجموعة 19">
            <a:extLst>
              <a:ext uri="{FF2B5EF4-FFF2-40B4-BE49-F238E27FC236}">
                <a16:creationId xmlns:a16="http://schemas.microsoft.com/office/drawing/2014/main" id="{8B633ED3-3999-28B7-95ED-A36F244F2DDB}"/>
              </a:ext>
            </a:extLst>
          </p:cNvPr>
          <p:cNvGrpSpPr/>
          <p:nvPr/>
        </p:nvGrpSpPr>
        <p:grpSpPr>
          <a:xfrm>
            <a:off x="857224" y="1714488"/>
            <a:ext cx="7467600" cy="704476"/>
            <a:chOff x="0" y="127002"/>
            <a:chExt cx="7467600" cy="561600"/>
          </a:xfrm>
          <a:scene3d>
            <a:camera prst="orthographicFront"/>
            <a:lightRig rig="flat" dir="t"/>
          </a:scene3d>
        </p:grpSpPr>
        <p:sp>
          <p:nvSpPr>
            <p:cNvPr id="21" name="مستطيل مستدير الزوايا 20">
              <a:extLst>
                <a:ext uri="{FF2B5EF4-FFF2-40B4-BE49-F238E27FC236}">
                  <a16:creationId xmlns:a16="http://schemas.microsoft.com/office/drawing/2014/main" id="{3B0DD572-E966-B2C9-C9B8-9CA042FD7A04}"/>
                </a:ext>
              </a:extLst>
            </p:cNvPr>
            <p:cNvSpPr/>
            <p:nvPr/>
          </p:nvSpPr>
          <p:spPr>
            <a:xfrm>
              <a:off x="0" y="127002"/>
              <a:ext cx="7467600" cy="561600"/>
            </a:xfrm>
            <a:prstGeom prst="roundRect">
              <a:avLst/>
            </a:prstGeom>
          </p:spPr>
          <p:style>
            <a:lnRef idx="1">
              <a:schemeClr val="accent1"/>
            </a:lnRef>
            <a:fillRef idx="2">
              <a:schemeClr val="accent1"/>
            </a:fillRef>
            <a:effectRef idx="1">
              <a:schemeClr val="accent1"/>
            </a:effectRef>
            <a:fontRef idx="minor">
              <a:schemeClr val="dk1"/>
            </a:fontRef>
          </p:style>
          <p:txBody>
            <a:bodyPr/>
            <a:lstStyle/>
            <a:p>
              <a:endParaRPr lang="en-US"/>
            </a:p>
          </p:txBody>
        </p:sp>
        <p:sp>
          <p:nvSpPr>
            <p:cNvPr id="22" name="مستطيل 21">
              <a:extLst>
                <a:ext uri="{FF2B5EF4-FFF2-40B4-BE49-F238E27FC236}">
                  <a16:creationId xmlns:a16="http://schemas.microsoft.com/office/drawing/2014/main" id="{82F34BC4-8592-5D93-CC26-FBEFA19BBB8B}"/>
                </a:ext>
              </a:extLst>
            </p:cNvPr>
            <p:cNvSpPr/>
            <p:nvPr/>
          </p:nvSpPr>
          <p:spPr>
            <a:xfrm>
              <a:off x="27415" y="154417"/>
              <a:ext cx="7402137" cy="506770"/>
            </a:xfrm>
            <a:prstGeom prst="rect">
              <a:avLst/>
            </a:prstGeom>
          </p:spPr>
          <p:style>
            <a:lnRef idx="1">
              <a:schemeClr val="accent1"/>
            </a:lnRef>
            <a:fillRef idx="2">
              <a:schemeClr val="accent1"/>
            </a:fillRef>
            <a:effectRef idx="1">
              <a:schemeClr val="accent1"/>
            </a:effectRef>
            <a:fontRef idx="minor">
              <a:schemeClr val="dk1"/>
            </a:fontRef>
          </p:style>
          <p:txBody>
            <a:bodyPr tIns="91440" bIns="91440" spcCol="1270" anchor="ctr"/>
            <a:lstStyle/>
            <a:p>
              <a:pPr defTabSz="1066800">
                <a:lnSpc>
                  <a:spcPct val="90000"/>
                </a:lnSpc>
                <a:spcAft>
                  <a:spcPct val="35000"/>
                </a:spcAft>
                <a:defRPr/>
              </a:pPr>
              <a:r>
                <a:rPr lang="ar-SA" sz="2000" dirty="0">
                  <a:solidFill>
                    <a:srgbClr val="A50021"/>
                  </a:solidFill>
                  <a:latin typeface="Arial" pitchFamily="34" charset="0"/>
                  <a:ea typeface="Times New Roman" pitchFamily="18" charset="0"/>
                </a:rPr>
                <a:t>1- الطمع</a:t>
              </a:r>
              <a:r>
                <a:rPr lang="en-US" sz="2000" dirty="0">
                  <a:solidFill>
                    <a:srgbClr val="A50021"/>
                  </a:solidFill>
                  <a:latin typeface="Arial" pitchFamily="34" charset="0"/>
                  <a:ea typeface="Times New Roman" pitchFamily="18" charset="0"/>
                  <a:cs typeface="Arial" pitchFamily="34" charset="0"/>
                </a:rPr>
                <a:t> : </a:t>
              </a:r>
              <a:r>
                <a:rPr lang="ar-SA" sz="2000" dirty="0">
                  <a:solidFill>
                    <a:srgbClr val="000000"/>
                  </a:solidFill>
                  <a:latin typeface="Arial" pitchFamily="34" charset="0"/>
                  <a:ea typeface="Times New Roman" pitchFamily="18" charset="0"/>
                </a:rPr>
                <a:t>وعلاجه اليأس مما في أيدي الناس ، وتعلق القلب بالله والرغبة </a:t>
              </a:r>
              <a:r>
                <a:rPr lang="ar-SA" sz="2400" dirty="0">
                  <a:solidFill>
                    <a:srgbClr val="000000"/>
                  </a:solidFill>
                  <a:latin typeface="Arial" pitchFamily="34" charset="0"/>
                  <a:ea typeface="Times New Roman" pitchFamily="18" charset="0"/>
                </a:rPr>
                <a:t>فيما عنده</a:t>
              </a:r>
              <a:endParaRPr lang="ar-SA" sz="2400" dirty="0">
                <a:solidFill>
                  <a:schemeClr val="tx2">
                    <a:lumMod val="10000"/>
                  </a:schemeClr>
                </a:solidFill>
              </a:endParaRPr>
            </a:p>
          </p:txBody>
        </p:sp>
      </p:grpSp>
      <p:grpSp>
        <p:nvGrpSpPr>
          <p:cNvPr id="4" name="مجموعة 22">
            <a:extLst>
              <a:ext uri="{FF2B5EF4-FFF2-40B4-BE49-F238E27FC236}">
                <a16:creationId xmlns:a16="http://schemas.microsoft.com/office/drawing/2014/main" id="{8822802B-1D2A-6BFC-F7E7-D92AF47D5A99}"/>
              </a:ext>
            </a:extLst>
          </p:cNvPr>
          <p:cNvGrpSpPr/>
          <p:nvPr/>
        </p:nvGrpSpPr>
        <p:grpSpPr>
          <a:xfrm>
            <a:off x="857224" y="2571744"/>
            <a:ext cx="7467600" cy="704476"/>
            <a:chOff x="0" y="127002"/>
            <a:chExt cx="7467600" cy="561600"/>
          </a:xfrm>
          <a:scene3d>
            <a:camera prst="orthographicFront"/>
            <a:lightRig rig="flat" dir="t"/>
          </a:scene3d>
        </p:grpSpPr>
        <p:sp>
          <p:nvSpPr>
            <p:cNvPr id="24" name="مستطيل مستدير الزوايا 23">
              <a:extLst>
                <a:ext uri="{FF2B5EF4-FFF2-40B4-BE49-F238E27FC236}">
                  <a16:creationId xmlns:a16="http://schemas.microsoft.com/office/drawing/2014/main" id="{12AF2F0A-DECA-B477-ABBB-F189DC642E89}"/>
                </a:ext>
              </a:extLst>
            </p:cNvPr>
            <p:cNvSpPr/>
            <p:nvPr/>
          </p:nvSpPr>
          <p:spPr>
            <a:xfrm>
              <a:off x="0" y="127002"/>
              <a:ext cx="7467600" cy="561600"/>
            </a:xfrm>
            <a:prstGeom prst="roundRect">
              <a:avLst/>
            </a:prstGeom>
          </p:spPr>
          <p:style>
            <a:lnRef idx="1">
              <a:schemeClr val="accent1"/>
            </a:lnRef>
            <a:fillRef idx="2">
              <a:schemeClr val="accent1"/>
            </a:fillRef>
            <a:effectRef idx="1">
              <a:schemeClr val="accent1"/>
            </a:effectRef>
            <a:fontRef idx="minor">
              <a:schemeClr val="dk1"/>
            </a:fontRef>
          </p:style>
          <p:txBody>
            <a:bodyPr/>
            <a:lstStyle/>
            <a:p>
              <a:endParaRPr lang="en-US"/>
            </a:p>
          </p:txBody>
        </p:sp>
        <p:sp>
          <p:nvSpPr>
            <p:cNvPr id="25" name="مستطيل 24">
              <a:extLst>
                <a:ext uri="{FF2B5EF4-FFF2-40B4-BE49-F238E27FC236}">
                  <a16:creationId xmlns:a16="http://schemas.microsoft.com/office/drawing/2014/main" id="{09E2B183-F9B5-52D3-D0C7-7D108421E5AC}"/>
                </a:ext>
              </a:extLst>
            </p:cNvPr>
            <p:cNvSpPr/>
            <p:nvPr/>
          </p:nvSpPr>
          <p:spPr>
            <a:xfrm>
              <a:off x="27415" y="154417"/>
              <a:ext cx="7402137" cy="506770"/>
            </a:xfrm>
            <a:prstGeom prst="rect">
              <a:avLst/>
            </a:prstGeom>
          </p:spPr>
          <p:style>
            <a:lnRef idx="1">
              <a:schemeClr val="accent1"/>
            </a:lnRef>
            <a:fillRef idx="2">
              <a:schemeClr val="accent1"/>
            </a:fillRef>
            <a:effectRef idx="1">
              <a:schemeClr val="accent1"/>
            </a:effectRef>
            <a:fontRef idx="minor">
              <a:schemeClr val="dk1"/>
            </a:fontRef>
          </p:style>
          <p:txBody>
            <a:bodyPr tIns="91440" bIns="91440" spcCol="1270" anchor="ctr"/>
            <a:lstStyle/>
            <a:p>
              <a:pPr defTabSz="1066800">
                <a:lnSpc>
                  <a:spcPct val="90000"/>
                </a:lnSpc>
                <a:spcAft>
                  <a:spcPct val="35000"/>
                </a:spcAft>
                <a:defRPr/>
              </a:pPr>
              <a:r>
                <a:rPr lang="ar-SA" sz="2000" dirty="0">
                  <a:solidFill>
                    <a:srgbClr val="A50021"/>
                  </a:solidFill>
                  <a:latin typeface="Arial" pitchFamily="34" charset="0"/>
                  <a:ea typeface="Times New Roman" pitchFamily="18" charset="0"/>
                </a:rPr>
                <a:t>2- حب المدح</a:t>
              </a:r>
              <a:r>
                <a:rPr lang="en-US" sz="2000" dirty="0">
                  <a:solidFill>
                    <a:srgbClr val="A50021"/>
                  </a:solidFill>
                  <a:latin typeface="Arial" pitchFamily="34" charset="0"/>
                  <a:ea typeface="Times New Roman" pitchFamily="18" charset="0"/>
                  <a:cs typeface="Arial" pitchFamily="34" charset="0"/>
                </a:rPr>
                <a:t> :</a:t>
              </a:r>
              <a:r>
                <a:rPr lang="en-US" sz="2000" dirty="0">
                  <a:solidFill>
                    <a:srgbClr val="000000"/>
                  </a:solidFill>
                  <a:latin typeface="Arial" pitchFamily="34" charset="0"/>
                  <a:ea typeface="Times New Roman" pitchFamily="18" charset="0"/>
                  <a:cs typeface="Arial" pitchFamily="34" charset="0"/>
                </a:rPr>
                <a:t> </a:t>
              </a:r>
              <a:r>
                <a:rPr lang="ar-SA" sz="2000" dirty="0">
                  <a:solidFill>
                    <a:srgbClr val="000000"/>
                  </a:solidFill>
                  <a:latin typeface="Arial" pitchFamily="34" charset="0"/>
                  <a:ea typeface="Times New Roman" pitchFamily="18" charset="0"/>
                </a:rPr>
                <a:t>وعلاجه علمك أنَّ الممدوح حقًا من رضي الله عنه وأحبه ، </a:t>
              </a:r>
              <a:endParaRPr lang="ar-SA" sz="2400" dirty="0">
                <a:solidFill>
                  <a:schemeClr val="tx2">
                    <a:lumMod val="10000"/>
                  </a:schemeClr>
                </a:solidFill>
              </a:endParaRPr>
            </a:p>
          </p:txBody>
        </p:sp>
      </p:grpSp>
      <p:grpSp>
        <p:nvGrpSpPr>
          <p:cNvPr id="5" name="مجموعة 26">
            <a:extLst>
              <a:ext uri="{FF2B5EF4-FFF2-40B4-BE49-F238E27FC236}">
                <a16:creationId xmlns:a16="http://schemas.microsoft.com/office/drawing/2014/main" id="{1BAB6443-9784-C6A2-0CB9-11C38218F3ED}"/>
              </a:ext>
            </a:extLst>
          </p:cNvPr>
          <p:cNvGrpSpPr/>
          <p:nvPr/>
        </p:nvGrpSpPr>
        <p:grpSpPr>
          <a:xfrm>
            <a:off x="785786" y="3429000"/>
            <a:ext cx="7467600" cy="704476"/>
            <a:chOff x="0" y="127002"/>
            <a:chExt cx="7467600" cy="561600"/>
          </a:xfrm>
          <a:scene3d>
            <a:camera prst="orthographicFront"/>
            <a:lightRig rig="flat" dir="t"/>
          </a:scene3d>
        </p:grpSpPr>
        <p:sp>
          <p:nvSpPr>
            <p:cNvPr id="28" name="مستطيل مستدير الزوايا 27">
              <a:extLst>
                <a:ext uri="{FF2B5EF4-FFF2-40B4-BE49-F238E27FC236}">
                  <a16:creationId xmlns:a16="http://schemas.microsoft.com/office/drawing/2014/main" id="{F36D8654-38C5-345E-879E-F8AC3412A3FE}"/>
                </a:ext>
              </a:extLst>
            </p:cNvPr>
            <p:cNvSpPr/>
            <p:nvPr/>
          </p:nvSpPr>
          <p:spPr>
            <a:xfrm>
              <a:off x="0" y="127002"/>
              <a:ext cx="7467600" cy="561600"/>
            </a:xfrm>
            <a:prstGeom prst="roundRect">
              <a:avLst/>
            </a:prstGeom>
          </p:spPr>
          <p:style>
            <a:lnRef idx="1">
              <a:schemeClr val="accent1"/>
            </a:lnRef>
            <a:fillRef idx="2">
              <a:schemeClr val="accent1"/>
            </a:fillRef>
            <a:effectRef idx="1">
              <a:schemeClr val="accent1"/>
            </a:effectRef>
            <a:fontRef idx="minor">
              <a:schemeClr val="dk1"/>
            </a:fontRef>
          </p:style>
          <p:txBody>
            <a:bodyPr/>
            <a:lstStyle/>
            <a:p>
              <a:endParaRPr lang="en-US"/>
            </a:p>
          </p:txBody>
        </p:sp>
        <p:sp>
          <p:nvSpPr>
            <p:cNvPr id="29" name="مستطيل 28">
              <a:extLst>
                <a:ext uri="{FF2B5EF4-FFF2-40B4-BE49-F238E27FC236}">
                  <a16:creationId xmlns:a16="http://schemas.microsoft.com/office/drawing/2014/main" id="{511EB1FC-4846-5274-A429-6CD88F683D6C}"/>
                </a:ext>
              </a:extLst>
            </p:cNvPr>
            <p:cNvSpPr/>
            <p:nvPr/>
          </p:nvSpPr>
          <p:spPr>
            <a:xfrm>
              <a:off x="27415" y="154417"/>
              <a:ext cx="7402137" cy="506770"/>
            </a:xfrm>
            <a:prstGeom prst="rect">
              <a:avLst/>
            </a:prstGeom>
          </p:spPr>
          <p:style>
            <a:lnRef idx="1">
              <a:schemeClr val="accent1"/>
            </a:lnRef>
            <a:fillRef idx="2">
              <a:schemeClr val="accent1"/>
            </a:fillRef>
            <a:effectRef idx="1">
              <a:schemeClr val="accent1"/>
            </a:effectRef>
            <a:fontRef idx="minor">
              <a:schemeClr val="dk1"/>
            </a:fontRef>
          </p:style>
          <p:txBody>
            <a:bodyPr tIns="91440" bIns="91440" spcCol="1270" anchor="ctr"/>
            <a:lstStyle/>
            <a:p>
              <a:pPr defTabSz="1066800">
                <a:lnSpc>
                  <a:spcPct val="90000"/>
                </a:lnSpc>
                <a:spcAft>
                  <a:spcPct val="35000"/>
                </a:spcAft>
                <a:defRPr/>
              </a:pPr>
              <a:r>
                <a:rPr lang="ar-SA" sz="2000" dirty="0">
                  <a:solidFill>
                    <a:srgbClr val="A50021"/>
                  </a:solidFill>
                  <a:latin typeface="Arial" pitchFamily="34" charset="0"/>
                  <a:ea typeface="Times New Roman" pitchFamily="18" charset="0"/>
                </a:rPr>
                <a:t>3- </a:t>
              </a:r>
              <a:r>
                <a:rPr lang="ar-SA" sz="2000" dirty="0">
                  <a:solidFill>
                    <a:srgbClr val="A50021"/>
                  </a:solidFill>
                  <a:latin typeface="Arial" pitchFamily="34" charset="0"/>
                </a:rPr>
                <a:t>الرياء</a:t>
              </a:r>
              <a:r>
                <a:rPr lang="en-US" sz="2000" dirty="0">
                  <a:solidFill>
                    <a:srgbClr val="A50021"/>
                  </a:solidFill>
                  <a:latin typeface="Arial" pitchFamily="34" charset="0"/>
                  <a:cs typeface="Arial" pitchFamily="34" charset="0"/>
                </a:rPr>
                <a:t> : </a:t>
              </a:r>
              <a:r>
                <a:rPr lang="ar-SA" sz="2000" dirty="0">
                  <a:solidFill>
                    <a:srgbClr val="000000"/>
                  </a:solidFill>
                  <a:latin typeface="Arial" pitchFamily="34" charset="0"/>
                </a:rPr>
                <a:t>فعلى طالب الإخلاص أن يعلم أنَّ الخلق لا ينفعونه ولا يضرونه حقيقة ، فلا يتشاغل بمراعاتهم ، فيتعب نفسه ، ويضر دينه ، ويحبط عمله كله</a:t>
              </a:r>
              <a:r>
                <a:rPr lang="en-US" sz="2400" dirty="0">
                  <a:solidFill>
                    <a:srgbClr val="000000"/>
                  </a:solidFill>
                  <a:latin typeface="Arial" pitchFamily="34" charset="0"/>
                  <a:ea typeface="Times New Roman" pitchFamily="18" charset="0"/>
                  <a:cs typeface="Arial" pitchFamily="34" charset="0"/>
                </a:rPr>
                <a:t>.</a:t>
              </a:r>
              <a:endParaRPr lang="ar-SA" sz="2400" dirty="0">
                <a:solidFill>
                  <a:schemeClr val="tx2">
                    <a:lumMod val="10000"/>
                  </a:schemeClr>
                </a:solidFill>
              </a:endParaRPr>
            </a:p>
          </p:txBody>
        </p:sp>
      </p:grpSp>
      <p:grpSp>
        <p:nvGrpSpPr>
          <p:cNvPr id="6" name="مجموعة 31">
            <a:extLst>
              <a:ext uri="{FF2B5EF4-FFF2-40B4-BE49-F238E27FC236}">
                <a16:creationId xmlns:a16="http://schemas.microsoft.com/office/drawing/2014/main" id="{B9596131-754D-2616-602B-8549F9FD2685}"/>
              </a:ext>
            </a:extLst>
          </p:cNvPr>
          <p:cNvGrpSpPr/>
          <p:nvPr/>
        </p:nvGrpSpPr>
        <p:grpSpPr>
          <a:xfrm>
            <a:off x="785786" y="4357694"/>
            <a:ext cx="7467600" cy="704476"/>
            <a:chOff x="0" y="127002"/>
            <a:chExt cx="7467600" cy="561600"/>
          </a:xfrm>
          <a:scene3d>
            <a:camera prst="orthographicFront"/>
            <a:lightRig rig="flat" dir="t"/>
          </a:scene3d>
        </p:grpSpPr>
        <p:sp>
          <p:nvSpPr>
            <p:cNvPr id="33" name="مستطيل مستدير الزوايا 32">
              <a:extLst>
                <a:ext uri="{FF2B5EF4-FFF2-40B4-BE49-F238E27FC236}">
                  <a16:creationId xmlns:a16="http://schemas.microsoft.com/office/drawing/2014/main" id="{1E5B2302-DA5A-D268-2FAD-A75A8B428A56}"/>
                </a:ext>
              </a:extLst>
            </p:cNvPr>
            <p:cNvSpPr/>
            <p:nvPr/>
          </p:nvSpPr>
          <p:spPr>
            <a:xfrm>
              <a:off x="0" y="127002"/>
              <a:ext cx="7467600" cy="561600"/>
            </a:xfrm>
            <a:prstGeom prst="roundRect">
              <a:avLst/>
            </a:prstGeom>
          </p:spPr>
          <p:style>
            <a:lnRef idx="1">
              <a:schemeClr val="accent1"/>
            </a:lnRef>
            <a:fillRef idx="2">
              <a:schemeClr val="accent1"/>
            </a:fillRef>
            <a:effectRef idx="1">
              <a:schemeClr val="accent1"/>
            </a:effectRef>
            <a:fontRef idx="minor">
              <a:schemeClr val="dk1"/>
            </a:fontRef>
          </p:style>
          <p:txBody>
            <a:bodyPr/>
            <a:lstStyle/>
            <a:p>
              <a:endParaRPr lang="en-US"/>
            </a:p>
          </p:txBody>
        </p:sp>
        <p:sp>
          <p:nvSpPr>
            <p:cNvPr id="34" name="مستطيل 33">
              <a:extLst>
                <a:ext uri="{FF2B5EF4-FFF2-40B4-BE49-F238E27FC236}">
                  <a16:creationId xmlns:a16="http://schemas.microsoft.com/office/drawing/2014/main" id="{833E2050-3BA7-19A8-6168-CAB7ED0064D2}"/>
                </a:ext>
              </a:extLst>
            </p:cNvPr>
            <p:cNvSpPr/>
            <p:nvPr/>
          </p:nvSpPr>
          <p:spPr>
            <a:xfrm>
              <a:off x="27415" y="154417"/>
              <a:ext cx="7402137" cy="506770"/>
            </a:xfrm>
            <a:prstGeom prst="rect">
              <a:avLst/>
            </a:prstGeom>
          </p:spPr>
          <p:style>
            <a:lnRef idx="1">
              <a:schemeClr val="accent1"/>
            </a:lnRef>
            <a:fillRef idx="2">
              <a:schemeClr val="accent1"/>
            </a:fillRef>
            <a:effectRef idx="1">
              <a:schemeClr val="accent1"/>
            </a:effectRef>
            <a:fontRef idx="minor">
              <a:schemeClr val="dk1"/>
            </a:fontRef>
          </p:style>
          <p:txBody>
            <a:bodyPr tIns="91440" bIns="91440" spcCol="1270" anchor="ctr"/>
            <a:lstStyle/>
            <a:p>
              <a:pPr defTabSz="1066800">
                <a:lnSpc>
                  <a:spcPct val="90000"/>
                </a:lnSpc>
                <a:spcAft>
                  <a:spcPct val="35000"/>
                </a:spcAft>
                <a:defRPr/>
              </a:pPr>
              <a:r>
                <a:rPr lang="ar-SA" sz="2000" dirty="0">
                  <a:solidFill>
                    <a:srgbClr val="A50021"/>
                  </a:solidFill>
                  <a:latin typeface="Arial" pitchFamily="34" charset="0"/>
                  <a:ea typeface="Times New Roman" pitchFamily="18" charset="0"/>
                </a:rPr>
                <a:t>4- العجب</a:t>
              </a:r>
              <a:r>
                <a:rPr lang="en-US" sz="2000" dirty="0"/>
                <a:t> : </a:t>
              </a:r>
              <a:r>
                <a:rPr lang="ar-SA" sz="2000" dirty="0"/>
                <a:t>وطريقة نفيه أن يعلم أنَّ العمل فضل من الله تعالى عليه ، وأنه معه عارية ، فإنَّ لله ما أخذ ، ولله ما أعطى ، وكل شيء عنده بأجل مسمى</a:t>
              </a:r>
              <a:endParaRPr lang="ar-SA" sz="2400" dirty="0">
                <a:solidFill>
                  <a:schemeClr val="tx2">
                    <a:lumMod val="10000"/>
                  </a:schemeClr>
                </a:solidFill>
              </a:endParaRPr>
            </a:p>
          </p:txBody>
        </p:sp>
      </p:grpSp>
      <p:grpSp>
        <p:nvGrpSpPr>
          <p:cNvPr id="7" name="مجموعة 34">
            <a:extLst>
              <a:ext uri="{FF2B5EF4-FFF2-40B4-BE49-F238E27FC236}">
                <a16:creationId xmlns:a16="http://schemas.microsoft.com/office/drawing/2014/main" id="{27E829ED-5EF3-18EC-98F9-08B614CC397E}"/>
              </a:ext>
            </a:extLst>
          </p:cNvPr>
          <p:cNvGrpSpPr/>
          <p:nvPr/>
        </p:nvGrpSpPr>
        <p:grpSpPr>
          <a:xfrm>
            <a:off x="785786" y="5143512"/>
            <a:ext cx="7500990" cy="1571612"/>
            <a:chOff x="0" y="127002"/>
            <a:chExt cx="7467600" cy="561600"/>
          </a:xfrm>
          <a:scene3d>
            <a:camera prst="orthographicFront"/>
            <a:lightRig rig="flat" dir="t"/>
          </a:scene3d>
        </p:grpSpPr>
        <p:sp>
          <p:nvSpPr>
            <p:cNvPr id="36" name="مستطيل مستدير الزوايا 35">
              <a:extLst>
                <a:ext uri="{FF2B5EF4-FFF2-40B4-BE49-F238E27FC236}">
                  <a16:creationId xmlns:a16="http://schemas.microsoft.com/office/drawing/2014/main" id="{FB2EFDD2-5E2F-E323-082E-089FC11A6D54}"/>
                </a:ext>
              </a:extLst>
            </p:cNvPr>
            <p:cNvSpPr/>
            <p:nvPr/>
          </p:nvSpPr>
          <p:spPr>
            <a:xfrm>
              <a:off x="0" y="127002"/>
              <a:ext cx="7467600" cy="561600"/>
            </a:xfrm>
            <a:prstGeom prst="roundRect">
              <a:avLst/>
            </a:prstGeom>
          </p:spPr>
          <p:style>
            <a:lnRef idx="1">
              <a:schemeClr val="accent1"/>
            </a:lnRef>
            <a:fillRef idx="2">
              <a:schemeClr val="accent1"/>
            </a:fillRef>
            <a:effectRef idx="1">
              <a:schemeClr val="accent1"/>
            </a:effectRef>
            <a:fontRef idx="minor">
              <a:schemeClr val="dk1"/>
            </a:fontRef>
          </p:style>
          <p:txBody>
            <a:bodyPr/>
            <a:lstStyle/>
            <a:p>
              <a:endParaRPr lang="en-US"/>
            </a:p>
          </p:txBody>
        </p:sp>
        <p:sp>
          <p:nvSpPr>
            <p:cNvPr id="37" name="مستطيل 36">
              <a:extLst>
                <a:ext uri="{FF2B5EF4-FFF2-40B4-BE49-F238E27FC236}">
                  <a16:creationId xmlns:a16="http://schemas.microsoft.com/office/drawing/2014/main" id="{53938977-218F-E398-5BA5-5332C4965567}"/>
                </a:ext>
              </a:extLst>
            </p:cNvPr>
            <p:cNvSpPr/>
            <p:nvPr/>
          </p:nvSpPr>
          <p:spPr>
            <a:xfrm>
              <a:off x="142240" y="178057"/>
              <a:ext cx="7183120" cy="459498"/>
            </a:xfrm>
            <a:prstGeom prst="rect">
              <a:avLst/>
            </a:prstGeom>
          </p:spPr>
          <p:style>
            <a:lnRef idx="1">
              <a:schemeClr val="accent1"/>
            </a:lnRef>
            <a:fillRef idx="2">
              <a:schemeClr val="accent1"/>
            </a:fillRef>
            <a:effectRef idx="1">
              <a:schemeClr val="accent1"/>
            </a:effectRef>
            <a:fontRef idx="minor">
              <a:schemeClr val="dk1"/>
            </a:fontRef>
          </p:style>
          <p:txBody>
            <a:bodyPr tIns="91440" bIns="91440" spcCol="1270" anchor="ctr"/>
            <a:lstStyle/>
            <a:p>
              <a:pPr>
                <a:defRPr/>
              </a:pPr>
              <a:endParaRPr lang="ar-SA" sz="2000" dirty="0">
                <a:solidFill>
                  <a:srgbClr val="C00000"/>
                </a:solidFill>
                <a:latin typeface="Arial" pitchFamily="34" charset="0"/>
                <a:ea typeface="Times New Roman" pitchFamily="18" charset="0"/>
              </a:endParaRPr>
            </a:p>
            <a:p>
              <a:pPr>
                <a:defRPr/>
              </a:pPr>
              <a:endParaRPr lang="ar-SA" sz="2000" dirty="0">
                <a:solidFill>
                  <a:srgbClr val="C00000"/>
                </a:solidFill>
                <a:latin typeface="Arial" pitchFamily="34" charset="0"/>
                <a:ea typeface="Times New Roman" pitchFamily="18" charset="0"/>
              </a:endParaRPr>
            </a:p>
            <a:p>
              <a:pPr>
                <a:defRPr/>
              </a:pPr>
              <a:r>
                <a:rPr lang="ar-SA" sz="2000" dirty="0">
                  <a:solidFill>
                    <a:srgbClr val="C00000"/>
                  </a:solidFill>
                  <a:latin typeface="Arial" pitchFamily="34" charset="0"/>
                  <a:ea typeface="Times New Roman" pitchFamily="18" charset="0"/>
                </a:rPr>
                <a:t>5-</a:t>
              </a:r>
              <a:r>
                <a:rPr lang="ar-SA" sz="2000" dirty="0">
                  <a:solidFill>
                    <a:srgbClr val="C00000"/>
                  </a:solidFill>
                  <a:latin typeface="Arial" pitchFamily="34" charset="0"/>
                </a:rPr>
                <a:t>احتقار الآخرين واستصغارهم وازدرائهم</a:t>
              </a:r>
              <a:r>
                <a:rPr lang="en-US" sz="2000" dirty="0">
                  <a:solidFill>
                    <a:srgbClr val="C00000"/>
                  </a:solidFill>
                  <a:latin typeface="Arial" pitchFamily="34" charset="0"/>
                  <a:cs typeface="Arial" pitchFamily="34" charset="0"/>
                </a:rPr>
                <a:t> : </a:t>
              </a:r>
              <a:br>
                <a:rPr lang="en-US" sz="2000" dirty="0"/>
              </a:br>
              <a:r>
                <a:rPr lang="ar-SA" sz="2000" dirty="0"/>
                <a:t>وطريقة نفي الاحتقار التأدب بما أدبنا الله تعالى </a:t>
              </a:r>
              <a:r>
                <a:rPr lang="ar-SA" sz="2000" dirty="0" err="1"/>
                <a:t>به</a:t>
              </a:r>
              <a:r>
                <a:rPr lang="ar-SA" sz="2000" dirty="0"/>
                <a:t> . </a:t>
              </a:r>
            </a:p>
            <a:p>
              <a:pPr>
                <a:defRPr/>
              </a:pPr>
              <a:r>
                <a:rPr lang="ar-SA" sz="2000" dirty="0"/>
                <a:t>قال تعالى   : " </a:t>
              </a:r>
              <a:r>
                <a:rPr lang="ar-SA" sz="2000" dirty="0">
                  <a:latin typeface="Arial" pitchFamily="34" charset="0"/>
                </a:rPr>
                <a:t>فلا تزكوا أنفسكم </a:t>
              </a:r>
              <a:r>
                <a:rPr lang="ar-SA" sz="2000" dirty="0"/>
                <a:t>”</a:t>
              </a:r>
              <a:r>
                <a:rPr lang="ar-SA" sz="1200" dirty="0">
                  <a:latin typeface="Arial" pitchFamily="34" charset="0"/>
                </a:rPr>
                <a:t>سورة النجم 32</a:t>
              </a:r>
              <a:endParaRPr lang="ar-SA" sz="2000" dirty="0"/>
            </a:p>
            <a:p>
              <a:pPr>
                <a:defRPr/>
              </a:pPr>
              <a:r>
                <a:rPr lang="ar-SA" sz="2000" dirty="0"/>
                <a:t>وقال تعالى  : " </a:t>
              </a:r>
              <a:r>
                <a:rPr lang="ar-SA" sz="2000" dirty="0">
                  <a:latin typeface="Arial" pitchFamily="34" charset="0"/>
                </a:rPr>
                <a:t>إنَّ أكرمكم عند الله اتقاكم</a:t>
              </a:r>
              <a:r>
                <a:rPr lang="ar-SA" sz="2000" dirty="0"/>
                <a:t>" </a:t>
              </a:r>
              <a:r>
                <a:rPr lang="ar-SA" sz="1200" dirty="0"/>
                <a:t>سورة الحجرات 1</a:t>
              </a:r>
              <a:r>
                <a:rPr lang="ar-SA" sz="1400" dirty="0"/>
                <a:t>3</a:t>
              </a:r>
              <a:endParaRPr lang="en-US" sz="2000" b="1" dirty="0"/>
            </a:p>
            <a:p>
              <a:pPr>
                <a:defRPr/>
              </a:pPr>
              <a:r>
                <a:rPr lang="ar-SA" sz="2000" dirty="0"/>
                <a:t> </a:t>
              </a:r>
              <a:endParaRPr lang="en-US" sz="2000" b="1" dirty="0"/>
            </a:p>
            <a:p>
              <a:pPr defTabSz="1066800">
                <a:lnSpc>
                  <a:spcPct val="90000"/>
                </a:lnSpc>
                <a:spcAft>
                  <a:spcPct val="35000"/>
                </a:spcAft>
                <a:defRPr/>
              </a:pPr>
              <a:endParaRPr lang="ar-SA" sz="2400" dirty="0">
                <a:solidFill>
                  <a:schemeClr val="tx2">
                    <a:lumMod val="10000"/>
                  </a:schemeClr>
                </a:solidFill>
              </a:endParaRPr>
            </a:p>
          </p:txBody>
        </p:sp>
      </p:grpSp>
      <p:sp>
        <p:nvSpPr>
          <p:cNvPr id="38" name="مستطيل 37">
            <a:extLst>
              <a:ext uri="{FF2B5EF4-FFF2-40B4-BE49-F238E27FC236}">
                <a16:creationId xmlns:a16="http://schemas.microsoft.com/office/drawing/2014/main" id="{2C875006-8514-E227-B64A-B7EFCA87EFE1}"/>
              </a:ext>
            </a:extLst>
          </p:cNvPr>
          <p:cNvSpPr/>
          <p:nvPr/>
        </p:nvSpPr>
        <p:spPr>
          <a:xfrm>
            <a:off x="3071802" y="214290"/>
            <a:ext cx="3251210"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SA" sz="2800" b="1" dirty="0">
                <a:ln w="11430">
                  <a:solidFill>
                    <a:srgbClr val="C00000"/>
                  </a:solidFill>
                </a:ln>
                <a:solidFill>
                  <a:srgbClr val="A50021"/>
                </a:solidFill>
                <a:effectLst>
                  <a:outerShdw blurRad="50800" dist="39000" dir="5460000" algn="tl">
                    <a:srgbClr val="000000">
                      <a:alpha val="38000"/>
                    </a:srgbClr>
                  </a:outerShdw>
                </a:effectLst>
              </a:rPr>
              <a:t>معوقات الإخلاص وعلاجها</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مجموعة 9">
            <a:extLst>
              <a:ext uri="{FF2B5EF4-FFF2-40B4-BE49-F238E27FC236}">
                <a16:creationId xmlns:a16="http://schemas.microsoft.com/office/drawing/2014/main" id="{4B991D47-7F6F-0FE6-7A7F-750299BFD351}"/>
              </a:ext>
            </a:extLst>
          </p:cNvPr>
          <p:cNvGrpSpPr>
            <a:grpSpLocks/>
          </p:cNvGrpSpPr>
          <p:nvPr/>
        </p:nvGrpSpPr>
        <p:grpSpPr bwMode="auto">
          <a:xfrm>
            <a:off x="-142875" y="0"/>
            <a:ext cx="9286875" cy="7072313"/>
            <a:chOff x="0" y="0"/>
            <a:chExt cx="9144000" cy="6858000"/>
          </a:xfrm>
        </p:grpSpPr>
        <p:pic>
          <p:nvPicPr>
            <p:cNvPr id="45068" name="صورة 6" descr="صورة1.jpg">
              <a:extLst>
                <a:ext uri="{FF2B5EF4-FFF2-40B4-BE49-F238E27FC236}">
                  <a16:creationId xmlns:a16="http://schemas.microsoft.com/office/drawing/2014/main" id="{20D00AB4-338F-9D02-DB2D-E7CA92DF88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صورة 8" descr="http://albayan.edu.sa/e_school/images/logo_school.png">
              <a:extLst>
                <a:ext uri="{FF2B5EF4-FFF2-40B4-BE49-F238E27FC236}">
                  <a16:creationId xmlns:a16="http://schemas.microsoft.com/office/drawing/2014/main" id="{3637B5E2-BC90-1798-8275-EAD837AC8E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059" name="مستطيل 31">
            <a:extLst>
              <a:ext uri="{FF2B5EF4-FFF2-40B4-BE49-F238E27FC236}">
                <a16:creationId xmlns:a16="http://schemas.microsoft.com/office/drawing/2014/main" id="{9BC88BFC-F2EC-C97E-91DC-3D665E225F8A}"/>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45060" name="مستطيل 31">
            <a:extLst>
              <a:ext uri="{FF2B5EF4-FFF2-40B4-BE49-F238E27FC236}">
                <a16:creationId xmlns:a16="http://schemas.microsoft.com/office/drawing/2014/main" id="{E9B7E7FF-603A-E94B-3217-18C3A1C4D523}"/>
              </a:ext>
            </a:extLst>
          </p:cNvPr>
          <p:cNvSpPr>
            <a:spLocks noChangeArrowheads="1"/>
          </p:cNvSpPr>
          <p:nvPr/>
        </p:nvSpPr>
        <p:spPr bwMode="auto">
          <a:xfrm>
            <a:off x="214313" y="2786063"/>
            <a:ext cx="89296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en-US" sz="2800"/>
              <a:t> </a:t>
            </a:r>
            <a:endParaRPr lang="en-US" altLang="en-US" sz="2800" b="1"/>
          </a:p>
          <a:p>
            <a:pPr eaLnBrk="1" hangingPunct="1"/>
            <a:r>
              <a:rPr lang="ar-SA" altLang="en-US" sz="2800"/>
              <a:t> </a:t>
            </a:r>
            <a:endParaRPr lang="en-US" altLang="en-US" sz="2800" b="1"/>
          </a:p>
          <a:p>
            <a:pPr eaLnBrk="1" hangingPunct="1"/>
            <a:r>
              <a:rPr lang="ar-SA" altLang="en-US" sz="2800"/>
              <a:t> </a:t>
            </a:r>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p:txBody>
      </p:sp>
      <p:sp>
        <p:nvSpPr>
          <p:cNvPr id="45061" name="AutoShape 7">
            <a:extLst>
              <a:ext uri="{FF2B5EF4-FFF2-40B4-BE49-F238E27FC236}">
                <a16:creationId xmlns:a16="http://schemas.microsoft.com/office/drawing/2014/main" id="{EB7143C7-64EF-AB21-8663-8ECA2CAA7771}"/>
              </a:ext>
            </a:extLst>
          </p:cNvPr>
          <p:cNvSpPr>
            <a:spLocks noChangeAspect="1" noChangeArrowheads="1" noTextEdit="1"/>
          </p:cNvSpPr>
          <p:nvPr/>
        </p:nvSpPr>
        <p:spPr bwMode="gray">
          <a:xfrm>
            <a:off x="3222625" y="2995613"/>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 name="Rectangle 2">
            <a:extLst>
              <a:ext uri="{FF2B5EF4-FFF2-40B4-BE49-F238E27FC236}">
                <a16:creationId xmlns:a16="http://schemas.microsoft.com/office/drawing/2014/main" id="{A483CE95-D2C4-0ED6-2573-34CA96D393B3}"/>
              </a:ext>
            </a:extLst>
          </p:cNvPr>
          <p:cNvSpPr txBox="1">
            <a:spLocks noChangeArrowheads="1"/>
          </p:cNvSpPr>
          <p:nvPr/>
        </p:nvSpPr>
        <p:spPr>
          <a:xfrm>
            <a:off x="457200" y="381000"/>
            <a:ext cx="7391400" cy="563563"/>
          </a:xfrm>
          <a:prstGeom prst="rect">
            <a:avLst/>
          </a:prstGeom>
        </p:spPr>
        <p:txBody>
          <a:bodyPr/>
          <a:lstStyle/>
          <a:p>
            <a:pPr algn="ctr" eaLnBrk="0" hangingPunct="0">
              <a:defRPr/>
            </a:pPr>
            <a:endParaRPr lang="en-US" sz="3200" dirty="0">
              <a:latin typeface="+mj-lt"/>
              <a:ea typeface="+mj-ea"/>
              <a:cs typeface="+mj-cs"/>
            </a:endParaRPr>
          </a:p>
        </p:txBody>
      </p:sp>
      <p:sp>
        <p:nvSpPr>
          <p:cNvPr id="67" name="مستطيل 66">
            <a:extLst>
              <a:ext uri="{FF2B5EF4-FFF2-40B4-BE49-F238E27FC236}">
                <a16:creationId xmlns:a16="http://schemas.microsoft.com/office/drawing/2014/main" id="{84679F9E-8392-2EF6-2702-360863E9188B}"/>
              </a:ext>
            </a:extLst>
          </p:cNvPr>
          <p:cNvSpPr/>
          <p:nvPr/>
        </p:nvSpPr>
        <p:spPr>
          <a:xfrm>
            <a:off x="0" y="2500313"/>
            <a:ext cx="8786813" cy="523875"/>
          </a:xfrm>
          <a:prstGeom prst="rect">
            <a:avLst/>
          </a:prstGeom>
          <a:noFill/>
        </p:spPr>
        <p:txBody>
          <a:bodyPr>
            <a:spAutoFit/>
          </a:bodyPr>
          <a:lstStyle/>
          <a:p>
            <a:pPr algn="ctr">
              <a:defRPr/>
            </a:pPr>
            <a:endParaRPr lang="ar-SA"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1" name="مستطيل 30">
            <a:extLst>
              <a:ext uri="{FF2B5EF4-FFF2-40B4-BE49-F238E27FC236}">
                <a16:creationId xmlns:a16="http://schemas.microsoft.com/office/drawing/2014/main" id="{1FA579CB-15E2-7AB7-D688-BBDE527818CF}"/>
              </a:ext>
            </a:extLst>
          </p:cNvPr>
          <p:cNvSpPr/>
          <p:nvPr/>
        </p:nvSpPr>
        <p:spPr>
          <a:xfrm>
            <a:off x="3427413" y="2967038"/>
            <a:ext cx="185737" cy="400050"/>
          </a:xfrm>
          <a:prstGeom prst="rect">
            <a:avLst/>
          </a:prstGeom>
          <a:noFill/>
        </p:spPr>
        <p:txBody>
          <a:bodyPr wrap="none">
            <a:spAutoFit/>
          </a:bodyPr>
          <a:lstStyle/>
          <a:p>
            <a:pPr algn="ctr">
              <a:defRPr/>
            </a:pPr>
            <a:endParaRPr lang="ar-SA"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7" name="مستطيل مستدير الزوايا 16">
            <a:extLst>
              <a:ext uri="{FF2B5EF4-FFF2-40B4-BE49-F238E27FC236}">
                <a16:creationId xmlns:a16="http://schemas.microsoft.com/office/drawing/2014/main" id="{41BE0F32-A94A-158F-C289-7F3A70178325}"/>
              </a:ext>
            </a:extLst>
          </p:cNvPr>
          <p:cNvSpPr/>
          <p:nvPr/>
        </p:nvSpPr>
        <p:spPr>
          <a:xfrm>
            <a:off x="0" y="3714752"/>
            <a:ext cx="8715404" cy="1055608"/>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ar-SA" sz="2800" dirty="0"/>
              <a:t>عن أبي هريرة-رضي الله عنه- أن النبي_صلى الله عليه وسلم_قال:"أعجز الناس من عجز عن الدعاء، وأبخل الناس من بخل بالسلام.</a:t>
            </a:r>
            <a:r>
              <a:rPr lang="en-US" sz="2800" dirty="0"/>
              <a:t>  </a:t>
            </a:r>
            <a:endParaRPr lang="ar-SA" sz="28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endParaRPr>
          </a:p>
        </p:txBody>
      </p:sp>
      <p:sp>
        <p:nvSpPr>
          <p:cNvPr id="21" name="وسيلة شرح على شكل سحابة 20">
            <a:extLst>
              <a:ext uri="{FF2B5EF4-FFF2-40B4-BE49-F238E27FC236}">
                <a16:creationId xmlns:a16="http://schemas.microsoft.com/office/drawing/2014/main" id="{B2E0183A-83A8-BEDE-E392-033090226974}"/>
              </a:ext>
            </a:extLst>
          </p:cNvPr>
          <p:cNvSpPr/>
          <p:nvPr/>
        </p:nvSpPr>
        <p:spPr>
          <a:xfrm>
            <a:off x="6000750" y="1928813"/>
            <a:ext cx="2786063" cy="714375"/>
          </a:xfrm>
          <a:prstGeom prst="cloudCallout">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800" dirty="0">
                <a:latin typeface="Arial" pitchFamily="34" charset="0"/>
              </a:rPr>
              <a:t>الينبوع الثاني</a:t>
            </a:r>
          </a:p>
        </p:txBody>
      </p:sp>
      <p:sp>
        <p:nvSpPr>
          <p:cNvPr id="23" name="مستطيل 22">
            <a:extLst>
              <a:ext uri="{FF2B5EF4-FFF2-40B4-BE49-F238E27FC236}">
                <a16:creationId xmlns:a16="http://schemas.microsoft.com/office/drawing/2014/main" id="{95270418-FC69-8C18-3C8B-70AF8A754BF6}"/>
              </a:ext>
            </a:extLst>
          </p:cNvPr>
          <p:cNvSpPr/>
          <p:nvPr/>
        </p:nvSpPr>
        <p:spPr>
          <a:xfrm>
            <a:off x="4714876" y="2857496"/>
            <a:ext cx="2214578" cy="571504"/>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SA" sz="2800" dirty="0">
                <a:ln>
                  <a:solidFill>
                    <a:srgbClr val="C00000"/>
                  </a:solidFill>
                </a:ln>
                <a:solidFill>
                  <a:srgbClr val="A50021"/>
                </a:solidFill>
                <a:latin typeface="Arial" pitchFamily="34" charset="0"/>
              </a:rPr>
              <a:t>الدعاء</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مجموعة 9">
            <a:extLst>
              <a:ext uri="{FF2B5EF4-FFF2-40B4-BE49-F238E27FC236}">
                <a16:creationId xmlns:a16="http://schemas.microsoft.com/office/drawing/2014/main" id="{F03284FE-A1FD-50EB-3EAA-5E952720FB47}"/>
              </a:ext>
            </a:extLst>
          </p:cNvPr>
          <p:cNvGrpSpPr>
            <a:grpSpLocks/>
          </p:cNvGrpSpPr>
          <p:nvPr/>
        </p:nvGrpSpPr>
        <p:grpSpPr bwMode="auto">
          <a:xfrm>
            <a:off x="-142875" y="0"/>
            <a:ext cx="9286875" cy="7072313"/>
            <a:chOff x="0" y="0"/>
            <a:chExt cx="9144000" cy="6858000"/>
          </a:xfrm>
        </p:grpSpPr>
        <p:pic>
          <p:nvPicPr>
            <p:cNvPr id="46092" name="صورة 6" descr="صورة1.jpg">
              <a:extLst>
                <a:ext uri="{FF2B5EF4-FFF2-40B4-BE49-F238E27FC236}">
                  <a16:creationId xmlns:a16="http://schemas.microsoft.com/office/drawing/2014/main" id="{0C7C6370-0BEE-EFC9-31F0-C5E466832F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صورة 8" descr="http://albayan.edu.sa/e_school/images/logo_school.png">
              <a:extLst>
                <a:ext uri="{FF2B5EF4-FFF2-40B4-BE49-F238E27FC236}">
                  <a16:creationId xmlns:a16="http://schemas.microsoft.com/office/drawing/2014/main" id="{B16FE379-4219-3AB0-4AD7-E5F13946C3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3" name="مستطيل 31">
            <a:extLst>
              <a:ext uri="{FF2B5EF4-FFF2-40B4-BE49-F238E27FC236}">
                <a16:creationId xmlns:a16="http://schemas.microsoft.com/office/drawing/2014/main" id="{02A635A1-0472-E303-EFC8-97E6E64756F0}"/>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46084" name="مستطيل 31">
            <a:extLst>
              <a:ext uri="{FF2B5EF4-FFF2-40B4-BE49-F238E27FC236}">
                <a16:creationId xmlns:a16="http://schemas.microsoft.com/office/drawing/2014/main" id="{29FCD998-B0EF-61B0-0F32-1FE211E27B8A}"/>
              </a:ext>
            </a:extLst>
          </p:cNvPr>
          <p:cNvSpPr>
            <a:spLocks noChangeArrowheads="1"/>
          </p:cNvSpPr>
          <p:nvPr/>
        </p:nvSpPr>
        <p:spPr bwMode="auto">
          <a:xfrm>
            <a:off x="214313" y="2786063"/>
            <a:ext cx="89296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en-US" sz="2800"/>
              <a:t> </a:t>
            </a:r>
            <a:endParaRPr lang="en-US" altLang="en-US" sz="2800" b="1"/>
          </a:p>
          <a:p>
            <a:pPr eaLnBrk="1" hangingPunct="1"/>
            <a:r>
              <a:rPr lang="ar-SA" altLang="en-US" sz="2800"/>
              <a:t> </a:t>
            </a:r>
            <a:endParaRPr lang="en-US" altLang="en-US" sz="2800" b="1"/>
          </a:p>
          <a:p>
            <a:pPr eaLnBrk="1" hangingPunct="1"/>
            <a:r>
              <a:rPr lang="ar-SA" altLang="en-US" sz="2800"/>
              <a:t> </a:t>
            </a:r>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p:txBody>
      </p:sp>
      <p:sp>
        <p:nvSpPr>
          <p:cNvPr id="46085" name="AutoShape 7">
            <a:extLst>
              <a:ext uri="{FF2B5EF4-FFF2-40B4-BE49-F238E27FC236}">
                <a16:creationId xmlns:a16="http://schemas.microsoft.com/office/drawing/2014/main" id="{2DE4FA5D-1CA4-FEFE-94D3-1C38C9365196}"/>
              </a:ext>
            </a:extLst>
          </p:cNvPr>
          <p:cNvSpPr>
            <a:spLocks noChangeAspect="1" noChangeArrowheads="1" noTextEdit="1"/>
          </p:cNvSpPr>
          <p:nvPr/>
        </p:nvSpPr>
        <p:spPr bwMode="gray">
          <a:xfrm>
            <a:off x="3222625" y="2995613"/>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 name="Rectangle 2">
            <a:extLst>
              <a:ext uri="{FF2B5EF4-FFF2-40B4-BE49-F238E27FC236}">
                <a16:creationId xmlns:a16="http://schemas.microsoft.com/office/drawing/2014/main" id="{977879C6-3C3B-ADB8-8E76-EDB830AA8BF6}"/>
              </a:ext>
            </a:extLst>
          </p:cNvPr>
          <p:cNvSpPr txBox="1">
            <a:spLocks noChangeArrowheads="1"/>
          </p:cNvSpPr>
          <p:nvPr/>
        </p:nvSpPr>
        <p:spPr>
          <a:xfrm>
            <a:off x="457200" y="381000"/>
            <a:ext cx="7391400" cy="563563"/>
          </a:xfrm>
          <a:prstGeom prst="rect">
            <a:avLst/>
          </a:prstGeom>
        </p:spPr>
        <p:txBody>
          <a:bodyPr/>
          <a:lstStyle/>
          <a:p>
            <a:pPr algn="ctr" eaLnBrk="0" hangingPunct="0">
              <a:defRPr/>
            </a:pPr>
            <a:endParaRPr lang="en-US" sz="3200" dirty="0">
              <a:latin typeface="+mj-lt"/>
              <a:ea typeface="+mj-ea"/>
              <a:cs typeface="+mj-cs"/>
            </a:endParaRPr>
          </a:p>
        </p:txBody>
      </p:sp>
      <p:sp>
        <p:nvSpPr>
          <p:cNvPr id="67" name="مستطيل 66">
            <a:extLst>
              <a:ext uri="{FF2B5EF4-FFF2-40B4-BE49-F238E27FC236}">
                <a16:creationId xmlns:a16="http://schemas.microsoft.com/office/drawing/2014/main" id="{59CC6669-DA83-26A7-BD9E-A7744C92B1DC}"/>
              </a:ext>
            </a:extLst>
          </p:cNvPr>
          <p:cNvSpPr/>
          <p:nvPr/>
        </p:nvSpPr>
        <p:spPr>
          <a:xfrm>
            <a:off x="0" y="2500313"/>
            <a:ext cx="8786813" cy="523875"/>
          </a:xfrm>
          <a:prstGeom prst="rect">
            <a:avLst/>
          </a:prstGeom>
          <a:noFill/>
        </p:spPr>
        <p:txBody>
          <a:bodyPr>
            <a:spAutoFit/>
          </a:bodyPr>
          <a:lstStyle/>
          <a:p>
            <a:pPr algn="ctr">
              <a:defRPr/>
            </a:pPr>
            <a:endParaRPr lang="ar-SA"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1" name="مستطيل 30">
            <a:extLst>
              <a:ext uri="{FF2B5EF4-FFF2-40B4-BE49-F238E27FC236}">
                <a16:creationId xmlns:a16="http://schemas.microsoft.com/office/drawing/2014/main" id="{700FDCA3-4A35-B8D0-C0B0-E2DC55294ED3}"/>
              </a:ext>
            </a:extLst>
          </p:cNvPr>
          <p:cNvSpPr/>
          <p:nvPr/>
        </p:nvSpPr>
        <p:spPr>
          <a:xfrm>
            <a:off x="3427413" y="2967038"/>
            <a:ext cx="185737" cy="400050"/>
          </a:xfrm>
          <a:prstGeom prst="rect">
            <a:avLst/>
          </a:prstGeom>
          <a:noFill/>
        </p:spPr>
        <p:txBody>
          <a:bodyPr wrap="none">
            <a:spAutoFit/>
          </a:bodyPr>
          <a:lstStyle/>
          <a:p>
            <a:pPr algn="ctr">
              <a:defRPr/>
            </a:pPr>
            <a:endParaRPr lang="ar-SA"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7" name="مستطيل مستدير الزوايا 16">
            <a:extLst>
              <a:ext uri="{FF2B5EF4-FFF2-40B4-BE49-F238E27FC236}">
                <a16:creationId xmlns:a16="http://schemas.microsoft.com/office/drawing/2014/main" id="{92ED23F3-1BE2-181D-269C-9DBB7430A9F4}"/>
              </a:ext>
            </a:extLst>
          </p:cNvPr>
          <p:cNvSpPr/>
          <p:nvPr/>
        </p:nvSpPr>
        <p:spPr>
          <a:xfrm>
            <a:off x="0" y="3714750"/>
            <a:ext cx="8715375" cy="1531938"/>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ar-SA" sz="2800" dirty="0">
                <a:latin typeface="Arial" pitchFamily="34" charset="0"/>
              </a:rPr>
              <a:t>فالاستخارة طلب التوفيق والسداد من الله تعالى علام الغيوب ،والاستشارة استنارة بآراء العقلاء والحكماء،ومساعدة على النظر على الموضوع بكافة زواياه والتي قد تغيب عنك أحياناً .</a:t>
            </a:r>
            <a:r>
              <a:rPr lang="en-US" sz="2800" dirty="0">
                <a:latin typeface="Arial" pitchFamily="34" charset="0"/>
                <a:cs typeface="Arial" pitchFamily="34" charset="0"/>
              </a:rPr>
              <a:t> </a:t>
            </a:r>
            <a:endParaRPr lang="en-US" sz="2800" b="1" dirty="0">
              <a:latin typeface="Arial" pitchFamily="34" charset="0"/>
              <a:cs typeface="Arial" pitchFamily="34" charset="0"/>
            </a:endParaRPr>
          </a:p>
        </p:txBody>
      </p:sp>
      <p:sp>
        <p:nvSpPr>
          <p:cNvPr id="21" name="وسيلة شرح على شكل سحابة 20">
            <a:extLst>
              <a:ext uri="{FF2B5EF4-FFF2-40B4-BE49-F238E27FC236}">
                <a16:creationId xmlns:a16="http://schemas.microsoft.com/office/drawing/2014/main" id="{A9700AFA-7ED1-5D3F-7D15-612DE65FEB09}"/>
              </a:ext>
            </a:extLst>
          </p:cNvPr>
          <p:cNvSpPr/>
          <p:nvPr/>
        </p:nvSpPr>
        <p:spPr>
          <a:xfrm>
            <a:off x="6000750" y="1928813"/>
            <a:ext cx="2786063" cy="714375"/>
          </a:xfrm>
          <a:prstGeom prst="cloudCallout">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800" dirty="0">
                <a:latin typeface="Arial" pitchFamily="34" charset="0"/>
              </a:rPr>
              <a:t>الينبوع الثالث</a:t>
            </a:r>
          </a:p>
        </p:txBody>
      </p:sp>
      <p:sp>
        <p:nvSpPr>
          <p:cNvPr id="23" name="مستطيل 22">
            <a:extLst>
              <a:ext uri="{FF2B5EF4-FFF2-40B4-BE49-F238E27FC236}">
                <a16:creationId xmlns:a16="http://schemas.microsoft.com/office/drawing/2014/main" id="{16233254-56FA-2DC8-ED0A-A5707711EA22}"/>
              </a:ext>
            </a:extLst>
          </p:cNvPr>
          <p:cNvSpPr/>
          <p:nvPr/>
        </p:nvSpPr>
        <p:spPr>
          <a:xfrm>
            <a:off x="4643438" y="2857496"/>
            <a:ext cx="2286016" cy="571504"/>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400" dirty="0">
                <a:ln>
                  <a:solidFill>
                    <a:srgbClr val="C00000"/>
                  </a:solidFill>
                </a:ln>
                <a:solidFill>
                  <a:srgbClr val="A50021"/>
                </a:solidFill>
                <a:latin typeface="Arial" pitchFamily="34" charset="0"/>
              </a:rPr>
              <a:t>الاستخارة والاستشارة</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مجموعة 9">
            <a:extLst>
              <a:ext uri="{FF2B5EF4-FFF2-40B4-BE49-F238E27FC236}">
                <a16:creationId xmlns:a16="http://schemas.microsoft.com/office/drawing/2014/main" id="{FD52A7FD-7EA6-FB2C-9056-D9EE5D86281E}"/>
              </a:ext>
            </a:extLst>
          </p:cNvPr>
          <p:cNvGrpSpPr>
            <a:grpSpLocks/>
          </p:cNvGrpSpPr>
          <p:nvPr/>
        </p:nvGrpSpPr>
        <p:grpSpPr bwMode="auto">
          <a:xfrm>
            <a:off x="-142875" y="0"/>
            <a:ext cx="9286875" cy="7072313"/>
            <a:chOff x="0" y="0"/>
            <a:chExt cx="9144000" cy="6858000"/>
          </a:xfrm>
        </p:grpSpPr>
        <p:pic>
          <p:nvPicPr>
            <p:cNvPr id="47116" name="صورة 6" descr="صورة1.jpg">
              <a:extLst>
                <a:ext uri="{FF2B5EF4-FFF2-40B4-BE49-F238E27FC236}">
                  <a16:creationId xmlns:a16="http://schemas.microsoft.com/office/drawing/2014/main" id="{A9000406-55E0-AED8-B330-5577586BE7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صورة 8" descr="http://albayan.edu.sa/e_school/images/logo_school.png">
              <a:extLst>
                <a:ext uri="{FF2B5EF4-FFF2-40B4-BE49-F238E27FC236}">
                  <a16:creationId xmlns:a16="http://schemas.microsoft.com/office/drawing/2014/main" id="{F5D2B01C-0EC1-99E2-8F67-9AE02230E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07" name="مستطيل 31">
            <a:extLst>
              <a:ext uri="{FF2B5EF4-FFF2-40B4-BE49-F238E27FC236}">
                <a16:creationId xmlns:a16="http://schemas.microsoft.com/office/drawing/2014/main" id="{AE4EF4A3-E2D4-808F-E4EC-CD2244AF5856}"/>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47108" name="مستطيل 31">
            <a:extLst>
              <a:ext uri="{FF2B5EF4-FFF2-40B4-BE49-F238E27FC236}">
                <a16:creationId xmlns:a16="http://schemas.microsoft.com/office/drawing/2014/main" id="{B7AABAFC-6814-85BF-2DB8-62A5FEC678D6}"/>
              </a:ext>
            </a:extLst>
          </p:cNvPr>
          <p:cNvSpPr>
            <a:spLocks noChangeArrowheads="1"/>
          </p:cNvSpPr>
          <p:nvPr/>
        </p:nvSpPr>
        <p:spPr bwMode="auto">
          <a:xfrm>
            <a:off x="214313" y="2786063"/>
            <a:ext cx="89296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en-US" sz="2800"/>
              <a:t> </a:t>
            </a:r>
            <a:endParaRPr lang="en-US" altLang="en-US" sz="2800" b="1"/>
          </a:p>
          <a:p>
            <a:pPr eaLnBrk="1" hangingPunct="1"/>
            <a:r>
              <a:rPr lang="ar-SA" altLang="en-US" sz="2800"/>
              <a:t> </a:t>
            </a:r>
            <a:endParaRPr lang="en-US" altLang="en-US" sz="2800" b="1"/>
          </a:p>
          <a:p>
            <a:pPr eaLnBrk="1" hangingPunct="1"/>
            <a:r>
              <a:rPr lang="ar-SA" altLang="en-US" sz="2800"/>
              <a:t> </a:t>
            </a:r>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p:txBody>
      </p:sp>
      <p:sp>
        <p:nvSpPr>
          <p:cNvPr id="47109" name="AutoShape 7">
            <a:extLst>
              <a:ext uri="{FF2B5EF4-FFF2-40B4-BE49-F238E27FC236}">
                <a16:creationId xmlns:a16="http://schemas.microsoft.com/office/drawing/2014/main" id="{E1324A06-CFD9-3F1E-3CBA-8A386FB08304}"/>
              </a:ext>
            </a:extLst>
          </p:cNvPr>
          <p:cNvSpPr>
            <a:spLocks noChangeAspect="1" noChangeArrowheads="1" noTextEdit="1"/>
          </p:cNvSpPr>
          <p:nvPr/>
        </p:nvSpPr>
        <p:spPr bwMode="gray">
          <a:xfrm>
            <a:off x="3222625" y="2995613"/>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 name="Rectangle 2">
            <a:extLst>
              <a:ext uri="{FF2B5EF4-FFF2-40B4-BE49-F238E27FC236}">
                <a16:creationId xmlns:a16="http://schemas.microsoft.com/office/drawing/2014/main" id="{9B496453-8A96-E0E1-FC21-A0177C5AB4D7}"/>
              </a:ext>
            </a:extLst>
          </p:cNvPr>
          <p:cNvSpPr txBox="1">
            <a:spLocks noChangeArrowheads="1"/>
          </p:cNvSpPr>
          <p:nvPr/>
        </p:nvSpPr>
        <p:spPr>
          <a:xfrm>
            <a:off x="457200" y="381000"/>
            <a:ext cx="7391400" cy="563563"/>
          </a:xfrm>
          <a:prstGeom prst="rect">
            <a:avLst/>
          </a:prstGeom>
        </p:spPr>
        <p:txBody>
          <a:bodyPr/>
          <a:lstStyle/>
          <a:p>
            <a:pPr algn="ctr" eaLnBrk="0" hangingPunct="0">
              <a:defRPr/>
            </a:pPr>
            <a:endParaRPr lang="en-US" sz="3200" dirty="0">
              <a:latin typeface="+mj-lt"/>
              <a:ea typeface="+mj-ea"/>
              <a:cs typeface="+mj-cs"/>
            </a:endParaRPr>
          </a:p>
        </p:txBody>
      </p:sp>
      <p:sp>
        <p:nvSpPr>
          <p:cNvPr id="67" name="مستطيل 66">
            <a:extLst>
              <a:ext uri="{FF2B5EF4-FFF2-40B4-BE49-F238E27FC236}">
                <a16:creationId xmlns:a16="http://schemas.microsoft.com/office/drawing/2014/main" id="{0F612B3F-6729-0A1C-805A-305D7A6FBF7D}"/>
              </a:ext>
            </a:extLst>
          </p:cNvPr>
          <p:cNvSpPr/>
          <p:nvPr/>
        </p:nvSpPr>
        <p:spPr>
          <a:xfrm>
            <a:off x="0" y="2500313"/>
            <a:ext cx="8786813" cy="523875"/>
          </a:xfrm>
          <a:prstGeom prst="rect">
            <a:avLst/>
          </a:prstGeom>
          <a:noFill/>
        </p:spPr>
        <p:txBody>
          <a:bodyPr>
            <a:spAutoFit/>
          </a:bodyPr>
          <a:lstStyle/>
          <a:p>
            <a:pPr algn="ctr">
              <a:defRPr/>
            </a:pPr>
            <a:endParaRPr lang="ar-SA"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1" name="مستطيل 30">
            <a:extLst>
              <a:ext uri="{FF2B5EF4-FFF2-40B4-BE49-F238E27FC236}">
                <a16:creationId xmlns:a16="http://schemas.microsoft.com/office/drawing/2014/main" id="{1B9034F6-FE5F-741B-CA1C-DD6EA67A5DF2}"/>
              </a:ext>
            </a:extLst>
          </p:cNvPr>
          <p:cNvSpPr/>
          <p:nvPr/>
        </p:nvSpPr>
        <p:spPr>
          <a:xfrm>
            <a:off x="3427413" y="2967038"/>
            <a:ext cx="185737" cy="400050"/>
          </a:xfrm>
          <a:prstGeom prst="rect">
            <a:avLst/>
          </a:prstGeom>
          <a:noFill/>
        </p:spPr>
        <p:txBody>
          <a:bodyPr wrap="none">
            <a:spAutoFit/>
          </a:bodyPr>
          <a:lstStyle/>
          <a:p>
            <a:pPr algn="ctr">
              <a:defRPr/>
            </a:pPr>
            <a:endParaRPr lang="ar-SA"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7" name="مستطيل مستدير الزوايا 16">
            <a:extLst>
              <a:ext uri="{FF2B5EF4-FFF2-40B4-BE49-F238E27FC236}">
                <a16:creationId xmlns:a16="http://schemas.microsoft.com/office/drawing/2014/main" id="{B9410188-9B7F-7F94-1D3A-B499E50FE82B}"/>
              </a:ext>
            </a:extLst>
          </p:cNvPr>
          <p:cNvSpPr/>
          <p:nvPr/>
        </p:nvSpPr>
        <p:spPr>
          <a:xfrm>
            <a:off x="0" y="3714750"/>
            <a:ext cx="8715375" cy="2009775"/>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ar-SA" sz="2800" dirty="0">
                <a:latin typeface="Arial" pitchFamily="34" charset="0"/>
              </a:rPr>
              <a:t>لا ينتهي إبداع المرء في تنفيذ مشروعه ، وإنما عليه أن يتعاهد بزيادة التعلم والاطلاع. التعلم نفسه حسنة عظيمة لا يتقنها الكثير بعزوفهم عن القراءة ( التي هي أساس التعلم ) وكسلهم عن البحث على الرغم من وفرة المصادر وسهولته</a:t>
            </a:r>
            <a:endParaRPr lang="en-US" sz="2800" b="1" dirty="0">
              <a:latin typeface="Arial" pitchFamily="34" charset="0"/>
              <a:cs typeface="Arial" pitchFamily="34" charset="0"/>
            </a:endParaRPr>
          </a:p>
        </p:txBody>
      </p:sp>
      <p:sp>
        <p:nvSpPr>
          <p:cNvPr id="21" name="وسيلة شرح على شكل سحابة 20">
            <a:extLst>
              <a:ext uri="{FF2B5EF4-FFF2-40B4-BE49-F238E27FC236}">
                <a16:creationId xmlns:a16="http://schemas.microsoft.com/office/drawing/2014/main" id="{6F6F6DE4-A1E2-802C-1566-6116BFBDFA97}"/>
              </a:ext>
            </a:extLst>
          </p:cNvPr>
          <p:cNvSpPr/>
          <p:nvPr/>
        </p:nvSpPr>
        <p:spPr>
          <a:xfrm>
            <a:off x="6000750" y="1928813"/>
            <a:ext cx="2786063" cy="714375"/>
          </a:xfrm>
          <a:prstGeom prst="cloudCallout">
            <a:avLst/>
          </a:prstGeom>
        </p:spPr>
        <p:style>
          <a:lnRef idx="1">
            <a:schemeClr val="accent1"/>
          </a:lnRef>
          <a:fillRef idx="2">
            <a:schemeClr val="accent1"/>
          </a:fillRef>
          <a:effectRef idx="1">
            <a:schemeClr val="accent1"/>
          </a:effectRef>
          <a:fontRef idx="minor">
            <a:schemeClr val="dk1"/>
          </a:fontRef>
        </p:style>
        <p:txBody>
          <a:bodyPr rtlCol="1" anchor="ctr"/>
          <a:lstStyle/>
          <a:p>
            <a:pPr>
              <a:defRPr/>
            </a:pPr>
            <a:r>
              <a:rPr lang="ar-SA" sz="2800" dirty="0">
                <a:latin typeface="Arial" pitchFamily="34" charset="0"/>
              </a:rPr>
              <a:t>الينبوع الرابع</a:t>
            </a:r>
          </a:p>
        </p:txBody>
      </p:sp>
      <p:sp>
        <p:nvSpPr>
          <p:cNvPr id="23" name="مستطيل 22">
            <a:extLst>
              <a:ext uri="{FF2B5EF4-FFF2-40B4-BE49-F238E27FC236}">
                <a16:creationId xmlns:a16="http://schemas.microsoft.com/office/drawing/2014/main" id="{4DFD22C3-1C81-2A01-75C0-4B216BCB8723}"/>
              </a:ext>
            </a:extLst>
          </p:cNvPr>
          <p:cNvSpPr/>
          <p:nvPr/>
        </p:nvSpPr>
        <p:spPr>
          <a:xfrm>
            <a:off x="4929190" y="2857496"/>
            <a:ext cx="2071702" cy="571504"/>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SA" sz="2400" dirty="0">
                <a:ln>
                  <a:solidFill>
                    <a:srgbClr val="C00000"/>
                  </a:solidFill>
                </a:ln>
                <a:solidFill>
                  <a:srgbClr val="A50021"/>
                </a:solidFill>
                <a:latin typeface="Arial" pitchFamily="34" charset="0"/>
              </a:rPr>
              <a:t>تعلمي ثم تعلمي</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مجموعة 9">
            <a:extLst>
              <a:ext uri="{FF2B5EF4-FFF2-40B4-BE49-F238E27FC236}">
                <a16:creationId xmlns:a16="http://schemas.microsoft.com/office/drawing/2014/main" id="{4C72F0A1-B986-2622-D401-B6CFFBBB68E3}"/>
              </a:ext>
            </a:extLst>
          </p:cNvPr>
          <p:cNvGrpSpPr>
            <a:grpSpLocks/>
          </p:cNvGrpSpPr>
          <p:nvPr/>
        </p:nvGrpSpPr>
        <p:grpSpPr bwMode="auto">
          <a:xfrm>
            <a:off x="-142875" y="0"/>
            <a:ext cx="9286875" cy="7072313"/>
            <a:chOff x="0" y="0"/>
            <a:chExt cx="9144000" cy="6858000"/>
          </a:xfrm>
        </p:grpSpPr>
        <p:pic>
          <p:nvPicPr>
            <p:cNvPr id="48138" name="صورة 6" descr="صورة1.jpg">
              <a:extLst>
                <a:ext uri="{FF2B5EF4-FFF2-40B4-BE49-F238E27FC236}">
                  <a16:creationId xmlns:a16="http://schemas.microsoft.com/office/drawing/2014/main" id="{EE8358AE-05BB-3A40-44F2-AFC2B4DFC7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صورة 8" descr="http://albayan.edu.sa/e_school/images/logo_school.png">
              <a:extLst>
                <a:ext uri="{FF2B5EF4-FFF2-40B4-BE49-F238E27FC236}">
                  <a16:creationId xmlns:a16="http://schemas.microsoft.com/office/drawing/2014/main" id="{6EC0F460-CAA5-A5FC-AD3A-EF6D290D13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1" name="مستطيل 31">
            <a:extLst>
              <a:ext uri="{FF2B5EF4-FFF2-40B4-BE49-F238E27FC236}">
                <a16:creationId xmlns:a16="http://schemas.microsoft.com/office/drawing/2014/main" id="{7285E43E-4F01-BD17-E857-9B608E5E6D09}"/>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48132" name="مستطيل 31">
            <a:extLst>
              <a:ext uri="{FF2B5EF4-FFF2-40B4-BE49-F238E27FC236}">
                <a16:creationId xmlns:a16="http://schemas.microsoft.com/office/drawing/2014/main" id="{D0C605E5-3327-BFDB-CF2B-F79E03933612}"/>
              </a:ext>
            </a:extLst>
          </p:cNvPr>
          <p:cNvSpPr>
            <a:spLocks noChangeArrowheads="1"/>
          </p:cNvSpPr>
          <p:nvPr/>
        </p:nvSpPr>
        <p:spPr bwMode="auto">
          <a:xfrm>
            <a:off x="214313" y="2786063"/>
            <a:ext cx="89296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en-US" sz="2800"/>
              <a:t> </a:t>
            </a:r>
            <a:endParaRPr lang="en-US" altLang="en-US" sz="2800" b="1"/>
          </a:p>
          <a:p>
            <a:pPr eaLnBrk="1" hangingPunct="1"/>
            <a:r>
              <a:rPr lang="ar-SA" altLang="en-US" sz="2800"/>
              <a:t> </a:t>
            </a:r>
            <a:endParaRPr lang="en-US" altLang="en-US" sz="2800" b="1"/>
          </a:p>
          <a:p>
            <a:pPr eaLnBrk="1" hangingPunct="1"/>
            <a:r>
              <a:rPr lang="ar-SA" altLang="en-US" sz="2800"/>
              <a:t> </a:t>
            </a:r>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p:txBody>
      </p:sp>
      <p:sp>
        <p:nvSpPr>
          <p:cNvPr id="48133" name="AutoShape 7">
            <a:extLst>
              <a:ext uri="{FF2B5EF4-FFF2-40B4-BE49-F238E27FC236}">
                <a16:creationId xmlns:a16="http://schemas.microsoft.com/office/drawing/2014/main" id="{1C2D0874-29C8-697B-5937-1012F12E58B6}"/>
              </a:ext>
            </a:extLst>
          </p:cNvPr>
          <p:cNvSpPr>
            <a:spLocks noChangeAspect="1" noChangeArrowheads="1" noTextEdit="1"/>
          </p:cNvSpPr>
          <p:nvPr/>
        </p:nvSpPr>
        <p:spPr bwMode="gray">
          <a:xfrm>
            <a:off x="3222625" y="2995613"/>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 name="Rectangle 2">
            <a:extLst>
              <a:ext uri="{FF2B5EF4-FFF2-40B4-BE49-F238E27FC236}">
                <a16:creationId xmlns:a16="http://schemas.microsoft.com/office/drawing/2014/main" id="{4CC4F7E5-DEE8-93DD-8AFF-92BD099E0492}"/>
              </a:ext>
            </a:extLst>
          </p:cNvPr>
          <p:cNvSpPr txBox="1">
            <a:spLocks noChangeArrowheads="1"/>
          </p:cNvSpPr>
          <p:nvPr/>
        </p:nvSpPr>
        <p:spPr>
          <a:xfrm>
            <a:off x="457200" y="381000"/>
            <a:ext cx="7391400" cy="563563"/>
          </a:xfrm>
          <a:prstGeom prst="rect">
            <a:avLst/>
          </a:prstGeom>
        </p:spPr>
        <p:txBody>
          <a:bodyPr/>
          <a:lstStyle/>
          <a:p>
            <a:pPr algn="ctr" eaLnBrk="0" hangingPunct="0">
              <a:defRPr/>
            </a:pPr>
            <a:endParaRPr lang="en-US" sz="3200" dirty="0">
              <a:latin typeface="+mj-lt"/>
              <a:ea typeface="+mj-ea"/>
              <a:cs typeface="+mj-cs"/>
            </a:endParaRPr>
          </a:p>
        </p:txBody>
      </p:sp>
      <p:sp>
        <p:nvSpPr>
          <p:cNvPr id="67" name="مستطيل 66">
            <a:extLst>
              <a:ext uri="{FF2B5EF4-FFF2-40B4-BE49-F238E27FC236}">
                <a16:creationId xmlns:a16="http://schemas.microsoft.com/office/drawing/2014/main" id="{12EE9F64-AA9C-E024-5D4A-FFAC29835C3C}"/>
              </a:ext>
            </a:extLst>
          </p:cNvPr>
          <p:cNvSpPr/>
          <p:nvPr/>
        </p:nvSpPr>
        <p:spPr>
          <a:xfrm>
            <a:off x="0" y="2500313"/>
            <a:ext cx="8786813" cy="523875"/>
          </a:xfrm>
          <a:prstGeom prst="rect">
            <a:avLst/>
          </a:prstGeom>
          <a:noFill/>
        </p:spPr>
        <p:txBody>
          <a:bodyPr>
            <a:spAutoFit/>
          </a:bodyPr>
          <a:lstStyle/>
          <a:p>
            <a:pPr algn="ctr">
              <a:defRPr/>
            </a:pPr>
            <a:endParaRPr lang="ar-SA"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1" name="مستطيل 30">
            <a:extLst>
              <a:ext uri="{FF2B5EF4-FFF2-40B4-BE49-F238E27FC236}">
                <a16:creationId xmlns:a16="http://schemas.microsoft.com/office/drawing/2014/main" id="{97682B2B-300E-3501-B157-B3D35BF7E746}"/>
              </a:ext>
            </a:extLst>
          </p:cNvPr>
          <p:cNvSpPr/>
          <p:nvPr/>
        </p:nvSpPr>
        <p:spPr>
          <a:xfrm>
            <a:off x="3427413" y="2967038"/>
            <a:ext cx="185737" cy="400050"/>
          </a:xfrm>
          <a:prstGeom prst="rect">
            <a:avLst/>
          </a:prstGeom>
          <a:noFill/>
        </p:spPr>
        <p:txBody>
          <a:bodyPr wrap="none">
            <a:spAutoFit/>
          </a:bodyPr>
          <a:lstStyle/>
          <a:p>
            <a:pPr algn="ctr">
              <a:defRPr/>
            </a:pPr>
            <a:endParaRPr lang="ar-SA"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7" name="مستطيل مستدير الزوايا 16">
            <a:extLst>
              <a:ext uri="{FF2B5EF4-FFF2-40B4-BE49-F238E27FC236}">
                <a16:creationId xmlns:a16="http://schemas.microsoft.com/office/drawing/2014/main" id="{D6722908-F963-AA34-78B9-9D986E537EA2}"/>
              </a:ext>
            </a:extLst>
          </p:cNvPr>
          <p:cNvSpPr/>
          <p:nvPr/>
        </p:nvSpPr>
        <p:spPr>
          <a:xfrm>
            <a:off x="714375" y="2428875"/>
            <a:ext cx="7643813" cy="3438525"/>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lnSpc>
                <a:spcPct val="150000"/>
              </a:lnSpc>
              <a:defRPr/>
            </a:pPr>
            <a:r>
              <a:rPr lang="en-US" sz="2800" dirty="0"/>
              <a:t>  </a:t>
            </a:r>
            <a:endParaRPr lang="ar-SA" sz="2800" dirty="0"/>
          </a:p>
          <a:p>
            <a:pPr algn="ctr">
              <a:lnSpc>
                <a:spcPct val="150000"/>
              </a:lnSpc>
              <a:defRPr/>
            </a:pPr>
            <a:r>
              <a:rPr lang="ar-SA" sz="2800" dirty="0"/>
              <a:t>وأخيراً إذا وافقك الخير فوافقيه : تعرض على المرء أحياناً فرص عظيمة لا تكاد تتكرر ، والفطن هو من يقتنص هذه الفرص ليزداد ارتقاء وعطاء  </a:t>
            </a:r>
            <a:endParaRPr lang="en-US" sz="2800" dirty="0">
              <a:solidFill>
                <a:schemeClr val="tx1"/>
              </a:solidFill>
              <a:latin typeface="Arial" pitchFamily="34" charset="0"/>
              <a:cs typeface="Arial" pitchFamily="34" charset="0"/>
            </a:endParaRPr>
          </a:p>
          <a:p>
            <a:pPr>
              <a:defRPr/>
            </a:pPr>
            <a:endParaRPr lang="en-US" sz="2800" b="1" dirty="0">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مجموعة 9">
            <a:extLst>
              <a:ext uri="{FF2B5EF4-FFF2-40B4-BE49-F238E27FC236}">
                <a16:creationId xmlns:a16="http://schemas.microsoft.com/office/drawing/2014/main" id="{B76D9E01-3D6F-929F-C896-F3213F332DC3}"/>
              </a:ext>
            </a:extLst>
          </p:cNvPr>
          <p:cNvGrpSpPr>
            <a:grpSpLocks/>
          </p:cNvGrpSpPr>
          <p:nvPr/>
        </p:nvGrpSpPr>
        <p:grpSpPr bwMode="auto">
          <a:xfrm>
            <a:off x="-142875" y="0"/>
            <a:ext cx="9286875" cy="7072313"/>
            <a:chOff x="0" y="0"/>
            <a:chExt cx="9144000" cy="6858000"/>
          </a:xfrm>
        </p:grpSpPr>
        <p:pic>
          <p:nvPicPr>
            <p:cNvPr id="49162" name="صورة 6" descr="صورة1.jpg">
              <a:extLst>
                <a:ext uri="{FF2B5EF4-FFF2-40B4-BE49-F238E27FC236}">
                  <a16:creationId xmlns:a16="http://schemas.microsoft.com/office/drawing/2014/main" id="{D9B1DE71-F975-F08B-4D55-AA8FEDF4B7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صورة 8" descr="http://albayan.edu.sa/e_school/images/logo_school.png">
              <a:extLst>
                <a:ext uri="{FF2B5EF4-FFF2-40B4-BE49-F238E27FC236}">
                  <a16:creationId xmlns:a16="http://schemas.microsoft.com/office/drawing/2014/main" id="{B2950175-1C2C-377C-A309-01331C20CF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55" name="مستطيل 31">
            <a:extLst>
              <a:ext uri="{FF2B5EF4-FFF2-40B4-BE49-F238E27FC236}">
                <a16:creationId xmlns:a16="http://schemas.microsoft.com/office/drawing/2014/main" id="{9DCC91B9-2917-F623-7CB4-ED35F0CC40DB}"/>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sp>
        <p:nvSpPr>
          <p:cNvPr id="49156" name="مستطيل 31">
            <a:extLst>
              <a:ext uri="{FF2B5EF4-FFF2-40B4-BE49-F238E27FC236}">
                <a16:creationId xmlns:a16="http://schemas.microsoft.com/office/drawing/2014/main" id="{F1D79E33-69CD-574F-4B78-555C5D932AF5}"/>
              </a:ext>
            </a:extLst>
          </p:cNvPr>
          <p:cNvSpPr>
            <a:spLocks noChangeArrowheads="1"/>
          </p:cNvSpPr>
          <p:nvPr/>
        </p:nvSpPr>
        <p:spPr bwMode="auto">
          <a:xfrm>
            <a:off x="214313" y="2786063"/>
            <a:ext cx="89296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en-US" sz="2800"/>
              <a:t> </a:t>
            </a:r>
            <a:endParaRPr lang="en-US" altLang="en-US" sz="2800" b="1"/>
          </a:p>
          <a:p>
            <a:pPr eaLnBrk="1" hangingPunct="1"/>
            <a:r>
              <a:rPr lang="ar-SA" altLang="en-US" sz="2800"/>
              <a:t> </a:t>
            </a:r>
            <a:endParaRPr lang="en-US" altLang="en-US" sz="2800" b="1"/>
          </a:p>
          <a:p>
            <a:pPr eaLnBrk="1" hangingPunct="1"/>
            <a:r>
              <a:rPr lang="ar-SA" altLang="en-US" sz="2800"/>
              <a:t> </a:t>
            </a:r>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a:p>
            <a:pPr eaLnBrk="1" hangingPunct="1"/>
            <a:endParaRPr lang="ar-SA" altLang="en-US" sz="2800"/>
          </a:p>
        </p:txBody>
      </p:sp>
      <p:sp>
        <p:nvSpPr>
          <p:cNvPr id="49157" name="AutoShape 7">
            <a:extLst>
              <a:ext uri="{FF2B5EF4-FFF2-40B4-BE49-F238E27FC236}">
                <a16:creationId xmlns:a16="http://schemas.microsoft.com/office/drawing/2014/main" id="{9FBD51A6-BC82-16B4-F477-A209662AB4DC}"/>
              </a:ext>
            </a:extLst>
          </p:cNvPr>
          <p:cNvSpPr>
            <a:spLocks noChangeAspect="1" noChangeArrowheads="1" noTextEdit="1"/>
          </p:cNvSpPr>
          <p:nvPr/>
        </p:nvSpPr>
        <p:spPr bwMode="gray">
          <a:xfrm>
            <a:off x="3222625" y="2995613"/>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 name="Rectangle 2">
            <a:extLst>
              <a:ext uri="{FF2B5EF4-FFF2-40B4-BE49-F238E27FC236}">
                <a16:creationId xmlns:a16="http://schemas.microsoft.com/office/drawing/2014/main" id="{0662B161-7254-7463-D164-2A07E04B181C}"/>
              </a:ext>
            </a:extLst>
          </p:cNvPr>
          <p:cNvSpPr txBox="1">
            <a:spLocks noChangeArrowheads="1"/>
          </p:cNvSpPr>
          <p:nvPr/>
        </p:nvSpPr>
        <p:spPr>
          <a:xfrm>
            <a:off x="457200" y="381000"/>
            <a:ext cx="7391400" cy="563563"/>
          </a:xfrm>
          <a:prstGeom prst="rect">
            <a:avLst/>
          </a:prstGeom>
        </p:spPr>
        <p:txBody>
          <a:bodyPr/>
          <a:lstStyle/>
          <a:p>
            <a:pPr algn="ctr" eaLnBrk="0" hangingPunct="0">
              <a:defRPr/>
            </a:pPr>
            <a:endParaRPr lang="en-US" sz="3200" dirty="0">
              <a:latin typeface="+mj-lt"/>
              <a:ea typeface="+mj-ea"/>
              <a:cs typeface="+mj-cs"/>
            </a:endParaRPr>
          </a:p>
        </p:txBody>
      </p:sp>
      <p:sp>
        <p:nvSpPr>
          <p:cNvPr id="67" name="مستطيل 66">
            <a:extLst>
              <a:ext uri="{FF2B5EF4-FFF2-40B4-BE49-F238E27FC236}">
                <a16:creationId xmlns:a16="http://schemas.microsoft.com/office/drawing/2014/main" id="{C4C4447F-2D58-1E7D-DA42-E1E641DC6B94}"/>
              </a:ext>
            </a:extLst>
          </p:cNvPr>
          <p:cNvSpPr/>
          <p:nvPr/>
        </p:nvSpPr>
        <p:spPr>
          <a:xfrm>
            <a:off x="0" y="2500313"/>
            <a:ext cx="8786813" cy="523875"/>
          </a:xfrm>
          <a:prstGeom prst="rect">
            <a:avLst/>
          </a:prstGeom>
          <a:noFill/>
        </p:spPr>
        <p:txBody>
          <a:bodyPr>
            <a:spAutoFit/>
          </a:bodyPr>
          <a:lstStyle/>
          <a:p>
            <a:pPr algn="ctr">
              <a:defRPr/>
            </a:pPr>
            <a:endParaRPr lang="ar-SA"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1" name="مستطيل 30">
            <a:extLst>
              <a:ext uri="{FF2B5EF4-FFF2-40B4-BE49-F238E27FC236}">
                <a16:creationId xmlns:a16="http://schemas.microsoft.com/office/drawing/2014/main" id="{D1751B71-BE24-A666-E9A3-41BC21F0182B}"/>
              </a:ext>
            </a:extLst>
          </p:cNvPr>
          <p:cNvSpPr/>
          <p:nvPr/>
        </p:nvSpPr>
        <p:spPr>
          <a:xfrm>
            <a:off x="3427413" y="2967038"/>
            <a:ext cx="185737" cy="400050"/>
          </a:xfrm>
          <a:prstGeom prst="rect">
            <a:avLst/>
          </a:prstGeom>
          <a:noFill/>
        </p:spPr>
        <p:txBody>
          <a:bodyPr wrap="none">
            <a:spAutoFit/>
          </a:bodyPr>
          <a:lstStyle/>
          <a:p>
            <a:pPr algn="ctr">
              <a:defRPr/>
            </a:pPr>
            <a:endParaRPr lang="ar-SA"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7" name="مستطيل مستدير الزوايا 16">
            <a:extLst>
              <a:ext uri="{FF2B5EF4-FFF2-40B4-BE49-F238E27FC236}">
                <a16:creationId xmlns:a16="http://schemas.microsoft.com/office/drawing/2014/main" id="{6C250D7F-ED36-E220-6622-6447924291B6}"/>
              </a:ext>
            </a:extLst>
          </p:cNvPr>
          <p:cNvSpPr/>
          <p:nvPr/>
        </p:nvSpPr>
        <p:spPr>
          <a:xfrm>
            <a:off x="714375" y="2428875"/>
            <a:ext cx="7643813" cy="2962275"/>
          </a:xfrm>
          <a:prstGeom prst="roundRect">
            <a:avLst/>
          </a:prstGeom>
          <a:solidFill>
            <a:srgbClr val="FFFFCC"/>
          </a:solidFill>
          <a:ln w="28575">
            <a:solidFill>
              <a:schemeClr val="accent1"/>
            </a:solidFill>
          </a:ln>
        </p:spPr>
        <p:style>
          <a:lnRef idx="1">
            <a:schemeClr val="accent2"/>
          </a:lnRef>
          <a:fillRef idx="2">
            <a:schemeClr val="accent2"/>
          </a:fillRef>
          <a:effectRef idx="1">
            <a:schemeClr val="accent2"/>
          </a:effectRef>
          <a:fontRef idx="minor">
            <a:schemeClr val="dk1"/>
          </a:fontRef>
        </p:style>
        <p:txBody>
          <a:bodyPr>
            <a:spAutoFit/>
          </a:bodyPr>
          <a:lstStyle/>
          <a:p>
            <a:pPr algn="ctr">
              <a:lnSpc>
                <a:spcPct val="150000"/>
              </a:lnSpc>
              <a:defRPr/>
            </a:pPr>
            <a:r>
              <a:rPr lang="en-US" sz="2800" dirty="0"/>
              <a:t>  </a:t>
            </a:r>
            <a:endParaRPr lang="ar-SA" sz="2800" dirty="0"/>
          </a:p>
          <a:p>
            <a:pPr algn="ctr">
              <a:lnSpc>
                <a:spcPct val="150000"/>
              </a:lnSpc>
              <a:defRPr/>
            </a:pPr>
            <a:r>
              <a:rPr lang="ar-SA" sz="2800" dirty="0"/>
              <a:t>اللهم انفعنا بما علمتنا وارزقنا العمل به وزدنا من فضلك </a:t>
            </a:r>
          </a:p>
          <a:p>
            <a:pPr algn="ctr">
              <a:lnSpc>
                <a:spcPct val="150000"/>
              </a:lnSpc>
              <a:defRPr/>
            </a:pPr>
            <a:r>
              <a:rPr lang="ar-SA" sz="2800" dirty="0"/>
              <a:t>إنك أنت الوهاب.</a:t>
            </a:r>
          </a:p>
          <a:p>
            <a:pPr algn="ctr">
              <a:lnSpc>
                <a:spcPct val="150000"/>
              </a:lnSpc>
              <a:defRPr/>
            </a:pPr>
            <a:r>
              <a:rPr lang="ar-SA" sz="2800" dirty="0">
                <a:latin typeface="Arial" pitchFamily="34" charset="0"/>
              </a:rPr>
              <a:t>وآخر دعوانا أن الحمد لله رب العالمين</a:t>
            </a:r>
            <a:endParaRPr lang="en-US" sz="2800" dirty="0">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مجموعة 9">
            <a:extLst>
              <a:ext uri="{FF2B5EF4-FFF2-40B4-BE49-F238E27FC236}">
                <a16:creationId xmlns:a16="http://schemas.microsoft.com/office/drawing/2014/main" id="{600AA41A-BA22-7E72-E425-6A29F91AE1D0}"/>
              </a:ext>
            </a:extLst>
          </p:cNvPr>
          <p:cNvGrpSpPr>
            <a:grpSpLocks/>
          </p:cNvGrpSpPr>
          <p:nvPr/>
        </p:nvGrpSpPr>
        <p:grpSpPr bwMode="auto">
          <a:xfrm>
            <a:off x="-142875" y="0"/>
            <a:ext cx="9286875" cy="7072313"/>
            <a:chOff x="0" y="0"/>
            <a:chExt cx="9144000" cy="6858000"/>
          </a:xfrm>
        </p:grpSpPr>
        <p:pic>
          <p:nvPicPr>
            <p:cNvPr id="50182" name="صورة 6" descr="صورة1.jpg">
              <a:extLst>
                <a:ext uri="{FF2B5EF4-FFF2-40B4-BE49-F238E27FC236}">
                  <a16:creationId xmlns:a16="http://schemas.microsoft.com/office/drawing/2014/main" id="{C55C22B5-8E8D-BE94-A7B5-8343B63BED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صورة 8" descr="http://albayan.edu.sa/e_school/images/logo_school.png">
              <a:extLst>
                <a:ext uri="{FF2B5EF4-FFF2-40B4-BE49-F238E27FC236}">
                  <a16:creationId xmlns:a16="http://schemas.microsoft.com/office/drawing/2014/main" id="{8E04126C-89CB-A409-578B-95E2D492A3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79" name="مستطيل 31">
            <a:extLst>
              <a:ext uri="{FF2B5EF4-FFF2-40B4-BE49-F238E27FC236}">
                <a16:creationId xmlns:a16="http://schemas.microsoft.com/office/drawing/2014/main" id="{2504E2FB-0026-06CB-6C0E-711D131C88F2}"/>
              </a:ext>
            </a:extLst>
          </p:cNvPr>
          <p:cNvSpPr>
            <a:spLocks noChangeArrowheads="1"/>
          </p:cNvSpPr>
          <p:nvPr/>
        </p:nvSpPr>
        <p:spPr bwMode="auto">
          <a:xfrm>
            <a:off x="857250" y="1643063"/>
            <a:ext cx="71437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3200">
              <a:latin typeface="Adobe Arabic" pitchFamily="18" charset="-78"/>
              <a:cs typeface="Adobe Arabic" pitchFamily="18" charset="-78"/>
            </a:endParaRPr>
          </a:p>
          <a:p>
            <a:pPr eaLnBrk="1" hangingPunct="1"/>
            <a:endParaRPr lang="ar-SA" altLang="en-US" sz="3200">
              <a:latin typeface="Adobe Arabic" pitchFamily="18" charset="-78"/>
              <a:cs typeface="Adobe Arabic" pitchFamily="18" charset="-78"/>
            </a:endParaRPr>
          </a:p>
          <a:p>
            <a:pPr eaLnBrk="1" hangingPunct="1"/>
            <a:endParaRPr lang="ar-SA" altLang="en-US" sz="3200" b="1"/>
          </a:p>
          <a:p>
            <a:pPr eaLnBrk="1" hangingPunct="1"/>
            <a:endParaRPr lang="en-US" altLang="en-US" sz="3200"/>
          </a:p>
          <a:p>
            <a:pPr eaLnBrk="1" hangingPunct="1"/>
            <a:endParaRPr lang="en-US" altLang="en-US" sz="3200">
              <a:latin typeface="Adobe Arabic" pitchFamily="18" charset="-78"/>
              <a:cs typeface="Adobe Arabic" pitchFamily="18" charset="-78"/>
            </a:endParaRPr>
          </a:p>
        </p:txBody>
      </p:sp>
      <p:pic>
        <p:nvPicPr>
          <p:cNvPr id="50180" name="Picture 11" descr="https://lh3.googleusercontent.com/-MF-LFqQ3v4k/TnHJSxAWGsI/AAAAAAAAKTQ/JnVGOIzKUM0/3-www.ward2u.com-Animations.gif">
            <a:extLst>
              <a:ext uri="{FF2B5EF4-FFF2-40B4-BE49-F238E27FC236}">
                <a16:creationId xmlns:a16="http://schemas.microsoft.com/office/drawing/2014/main" id="{BB65AB87-A7E7-49BF-A4FC-FDF23880545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71625" y="2571750"/>
            <a:ext cx="57150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مستطيل 8">
            <a:extLst>
              <a:ext uri="{FF2B5EF4-FFF2-40B4-BE49-F238E27FC236}">
                <a16:creationId xmlns:a16="http://schemas.microsoft.com/office/drawing/2014/main" id="{9E446755-E13A-2289-3D30-030C2D842D94}"/>
              </a:ext>
            </a:extLst>
          </p:cNvPr>
          <p:cNvSpPr/>
          <p:nvPr/>
        </p:nvSpPr>
        <p:spPr>
          <a:xfrm>
            <a:off x="2214546" y="1643050"/>
            <a:ext cx="4643470" cy="923330"/>
          </a:xfrm>
          <a:prstGeom prst="rect">
            <a:avLst/>
          </a:prstGeom>
          <a:noFill/>
        </p:spPr>
        <p:txBody>
          <a:bodyPr>
            <a:spAutoFit/>
          </a:bodyPr>
          <a:lstStyle/>
          <a:p>
            <a:pPr algn="ctr">
              <a:defRPr/>
            </a:pPr>
            <a:r>
              <a:rPr lang="ar-SA" sz="5400" dirty="0">
                <a:ln w="18415" cmpd="sng">
                  <a:solidFill>
                    <a:srgbClr val="FF0000"/>
                  </a:solidFill>
                  <a:prstDash val="solid"/>
                </a:ln>
                <a:solidFill>
                  <a:srgbClr val="0066CC"/>
                </a:solidFill>
                <a:effectLst>
                  <a:outerShdw blurRad="63500" dir="3600000" algn="tl" rotWithShape="0">
                    <a:srgbClr val="000000">
                      <a:alpha val="70000"/>
                    </a:srgbClr>
                  </a:outerShdw>
                </a:effectLst>
              </a:rPr>
              <a:t>وجزاكن الله خيراً</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مجموعة 9">
            <a:extLst>
              <a:ext uri="{FF2B5EF4-FFF2-40B4-BE49-F238E27FC236}">
                <a16:creationId xmlns:a16="http://schemas.microsoft.com/office/drawing/2014/main" id="{815D6916-9533-5C9E-F1B2-51F2020E49F0}"/>
              </a:ext>
            </a:extLst>
          </p:cNvPr>
          <p:cNvGrpSpPr>
            <a:grpSpLocks/>
          </p:cNvGrpSpPr>
          <p:nvPr/>
        </p:nvGrpSpPr>
        <p:grpSpPr bwMode="auto">
          <a:xfrm>
            <a:off x="0" y="-285750"/>
            <a:ext cx="9144000" cy="6858000"/>
            <a:chOff x="0" y="0"/>
            <a:chExt cx="9144000" cy="6858000"/>
          </a:xfrm>
        </p:grpSpPr>
        <p:pic>
          <p:nvPicPr>
            <p:cNvPr id="6148" name="صورة 6" descr="صورة1.jpg">
              <a:extLst>
                <a:ext uri="{FF2B5EF4-FFF2-40B4-BE49-F238E27FC236}">
                  <a16:creationId xmlns:a16="http://schemas.microsoft.com/office/drawing/2014/main" id="{88200D2A-1F5F-6D19-B2FB-A74539CE64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صورة 8" descr="http://albayan.edu.sa/e_school/images/logo_school.png">
              <a:extLst>
                <a:ext uri="{FF2B5EF4-FFF2-40B4-BE49-F238E27FC236}">
                  <a16:creationId xmlns:a16="http://schemas.microsoft.com/office/drawing/2014/main" id="{6AAD2ED9-B203-493D-DC48-3A2615806A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مستطيل 5">
            <a:extLst>
              <a:ext uri="{FF2B5EF4-FFF2-40B4-BE49-F238E27FC236}">
                <a16:creationId xmlns:a16="http://schemas.microsoft.com/office/drawing/2014/main" id="{C460E72F-E1D0-5DEE-D1D4-2843C10CE43D}"/>
              </a:ext>
            </a:extLst>
          </p:cNvPr>
          <p:cNvSpPr/>
          <p:nvPr/>
        </p:nvSpPr>
        <p:spPr>
          <a:xfrm>
            <a:off x="1078927" y="2357430"/>
            <a:ext cx="7300395" cy="1107996"/>
          </a:xfrm>
          <a:prstGeom prst="rect">
            <a:avLst/>
          </a:prstGeom>
        </p:spPr>
        <p:txBody>
          <a:bodyPr wrap="none">
            <a:spAutoFit/>
          </a:bodyPr>
          <a:lstStyle/>
          <a:p>
            <a:pPr>
              <a:defRPr/>
            </a:pPr>
            <a:r>
              <a:rPr lang="ar-SA" sz="6600" dirty="0">
                <a:ln>
                  <a:solidFill>
                    <a:srgbClr val="0000FF"/>
                  </a:solidFill>
                </a:ln>
                <a:solidFill>
                  <a:srgbClr val="A50021"/>
                </a:solidFill>
              </a:rPr>
              <a:t>تعالي معا نحدد سماته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مجموعة 9">
            <a:extLst>
              <a:ext uri="{FF2B5EF4-FFF2-40B4-BE49-F238E27FC236}">
                <a16:creationId xmlns:a16="http://schemas.microsoft.com/office/drawing/2014/main" id="{91539596-93CE-BCF0-2493-CFEED6B429B8}"/>
              </a:ext>
            </a:extLst>
          </p:cNvPr>
          <p:cNvGrpSpPr>
            <a:grpSpLocks/>
          </p:cNvGrpSpPr>
          <p:nvPr/>
        </p:nvGrpSpPr>
        <p:grpSpPr bwMode="auto">
          <a:xfrm>
            <a:off x="-142875" y="214313"/>
            <a:ext cx="9286875" cy="6858000"/>
            <a:chOff x="0" y="0"/>
            <a:chExt cx="9144000" cy="6858000"/>
          </a:xfrm>
        </p:grpSpPr>
        <p:pic>
          <p:nvPicPr>
            <p:cNvPr id="7174" name="صورة 6" descr="صورة1.jpg">
              <a:extLst>
                <a:ext uri="{FF2B5EF4-FFF2-40B4-BE49-F238E27FC236}">
                  <a16:creationId xmlns:a16="http://schemas.microsoft.com/office/drawing/2014/main" id="{81346F9B-11A9-F4D2-3EE5-2728D171E2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صورة 8" descr="http://albayan.edu.sa/e_school/images/logo_school.png">
              <a:extLst>
                <a:ext uri="{FF2B5EF4-FFF2-40B4-BE49-F238E27FC236}">
                  <a16:creationId xmlns:a16="http://schemas.microsoft.com/office/drawing/2014/main" id="{96D3D1BA-C07D-B794-2BB7-365C076CE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مستطيل 26">
            <a:extLst>
              <a:ext uri="{FF2B5EF4-FFF2-40B4-BE49-F238E27FC236}">
                <a16:creationId xmlns:a16="http://schemas.microsoft.com/office/drawing/2014/main" id="{69796EB5-BC8A-0947-DDD4-AEF03B4525EB}"/>
              </a:ext>
            </a:extLst>
          </p:cNvPr>
          <p:cNvSpPr/>
          <p:nvPr/>
        </p:nvSpPr>
        <p:spPr>
          <a:xfrm>
            <a:off x="0" y="2643182"/>
            <a:ext cx="9001156" cy="4108817"/>
          </a:xfrm>
          <a:prstGeom prst="rect">
            <a:avLst/>
          </a:prstGeom>
          <a:noFill/>
        </p:spPr>
        <p:txBody>
          <a:bodyPr>
            <a:spAutoFit/>
          </a:bodyPr>
          <a:lstStyle/>
          <a:p>
            <a:pPr algn="ctr" fontAlgn="auto">
              <a:lnSpc>
                <a:spcPct val="150000"/>
              </a:lnSpc>
              <a:spcBef>
                <a:spcPts val="0"/>
              </a:spcBef>
              <a:spcAft>
                <a:spcPts val="0"/>
              </a:spcAft>
              <a:defRPr/>
            </a:pPr>
            <a:r>
              <a:rPr lang="ar-SA" sz="5400" dirty="0">
                <a:latin typeface="+mn-lt"/>
                <a:cs typeface="+mn-cs"/>
              </a:rPr>
              <a:t> </a:t>
            </a:r>
            <a:r>
              <a:rPr lang="ar-SA" sz="5400" b="1" dirty="0">
                <a:latin typeface="+mn-lt"/>
                <a:cs typeface="+mn-cs"/>
              </a:rPr>
              <a:t> </a:t>
            </a:r>
            <a:r>
              <a:rPr lang="ar-SA" sz="4000" dirty="0">
                <a:latin typeface="Adobe Arabic" pitchFamily="18" charset="-78"/>
                <a:cs typeface="+mn-cs"/>
              </a:rPr>
              <a:t>لأن  العقيدة الصحيحة سر النجاة وروح الحياة</a:t>
            </a:r>
          </a:p>
          <a:p>
            <a:pPr algn="ctr" fontAlgn="auto">
              <a:lnSpc>
                <a:spcPct val="150000"/>
              </a:lnSpc>
              <a:spcBef>
                <a:spcPts val="0"/>
              </a:spcBef>
              <a:spcAft>
                <a:spcPts val="0"/>
              </a:spcAft>
              <a:defRPr/>
            </a:pPr>
            <a:r>
              <a:rPr lang="ar-SA" sz="4000" dirty="0">
                <a:latin typeface="Adobe Arabic" pitchFamily="18" charset="-78"/>
                <a:cs typeface="+mn-cs"/>
              </a:rPr>
              <a:t>وهي أساس الحركة الصحيحة, ومرتكز العمل </a:t>
            </a:r>
          </a:p>
          <a:p>
            <a:pPr algn="ctr" fontAlgn="auto">
              <a:lnSpc>
                <a:spcPct val="150000"/>
              </a:lnSpc>
              <a:spcBef>
                <a:spcPts val="0"/>
              </a:spcBef>
              <a:spcAft>
                <a:spcPts val="0"/>
              </a:spcAft>
              <a:defRPr/>
            </a:pPr>
            <a:r>
              <a:rPr lang="ar-SA" sz="4000" dirty="0">
                <a:latin typeface="Adobe Arabic" pitchFamily="18" charset="-78"/>
                <a:cs typeface="+mn-cs"/>
              </a:rPr>
              <a:t>المستمر الذي لا يبال بالعقبات مهما كانت </a:t>
            </a:r>
          </a:p>
          <a:p>
            <a:pPr algn="ctr" fontAlgn="auto">
              <a:lnSpc>
                <a:spcPct val="150000"/>
              </a:lnSpc>
              <a:spcBef>
                <a:spcPts val="0"/>
              </a:spcBef>
              <a:spcAft>
                <a:spcPts val="0"/>
              </a:spcAft>
              <a:defRPr/>
            </a:pPr>
            <a:r>
              <a:rPr lang="ar-SA" sz="4000" b="1" dirty="0">
                <a:latin typeface="Adobe Arabic" pitchFamily="18" charset="-78"/>
                <a:cs typeface="+mn-cs"/>
              </a:rPr>
              <a:t> </a:t>
            </a:r>
            <a:endParaRPr lang="ar-SA" sz="4000" b="1" dirty="0">
              <a:ln w="18000">
                <a:solidFill>
                  <a:schemeClr val="accent2">
                    <a:satMod val="140000"/>
                  </a:schemeClr>
                </a:solidFill>
                <a:prstDash val="solid"/>
                <a:miter lim="800000"/>
              </a:ln>
              <a:solidFill>
                <a:srgbClr val="0066CC"/>
              </a:solidFill>
              <a:effectLst>
                <a:outerShdw blurRad="25500" dist="23000" dir="7020000" algn="tl">
                  <a:srgbClr val="000000">
                    <a:alpha val="50000"/>
                  </a:srgbClr>
                </a:outerShdw>
              </a:effectLst>
              <a:latin typeface="Adobe Arabic" pitchFamily="18" charset="-78"/>
              <a:cs typeface="+mn-cs"/>
            </a:endParaRPr>
          </a:p>
        </p:txBody>
      </p:sp>
      <p:sp>
        <p:nvSpPr>
          <p:cNvPr id="31" name="سحابة 30">
            <a:extLst>
              <a:ext uri="{FF2B5EF4-FFF2-40B4-BE49-F238E27FC236}">
                <a16:creationId xmlns:a16="http://schemas.microsoft.com/office/drawing/2014/main" id="{5761E679-9072-6F7F-CB19-88E28CC6047D}"/>
              </a:ext>
            </a:extLst>
          </p:cNvPr>
          <p:cNvSpPr/>
          <p:nvPr/>
        </p:nvSpPr>
        <p:spPr>
          <a:xfrm>
            <a:off x="3143250" y="1643063"/>
            <a:ext cx="3071813" cy="1000125"/>
          </a:xfrm>
          <a:prstGeom prst="cloud">
            <a:avLst/>
          </a:prstGeom>
          <a:solidFill>
            <a:srgbClr val="FFFF99"/>
          </a:solidFill>
        </p:spPr>
        <p:style>
          <a:lnRef idx="1">
            <a:schemeClr val="accent6"/>
          </a:lnRef>
          <a:fillRef idx="1003">
            <a:schemeClr val="lt1"/>
          </a:fillRef>
          <a:effectRef idx="1">
            <a:schemeClr val="accent6"/>
          </a:effectRef>
          <a:fontRef idx="minor">
            <a:schemeClr val="dk1"/>
          </a:fontRef>
        </p:style>
        <p:txBody>
          <a:bodyPr rtlCol="1" anchor="ctr"/>
          <a:lstStyle/>
          <a:p>
            <a:pPr algn="ctr">
              <a:defRPr/>
            </a:pPr>
            <a:endParaRPr lang="ar-SA" dirty="0"/>
          </a:p>
        </p:txBody>
      </p:sp>
      <p:sp>
        <p:nvSpPr>
          <p:cNvPr id="29" name="مستطيل 28">
            <a:extLst>
              <a:ext uri="{FF2B5EF4-FFF2-40B4-BE49-F238E27FC236}">
                <a16:creationId xmlns:a16="http://schemas.microsoft.com/office/drawing/2014/main" id="{2CF5450F-DAA6-A5A9-5B2F-F3E0F03D5D00}"/>
              </a:ext>
            </a:extLst>
          </p:cNvPr>
          <p:cNvSpPr/>
          <p:nvPr/>
        </p:nvSpPr>
        <p:spPr>
          <a:xfrm>
            <a:off x="3357554" y="1643050"/>
            <a:ext cx="2794355" cy="707886"/>
          </a:xfrm>
          <a:prstGeom prst="rect">
            <a:avLst/>
          </a:prstGeom>
        </p:spPr>
        <p:txBody>
          <a:bodyPr wrap="none">
            <a:spAutoFit/>
          </a:bodyPr>
          <a:lstStyle/>
          <a:p>
            <a:pPr>
              <a:defRPr/>
            </a:pPr>
            <a:r>
              <a:rPr lang="ar-SA" sz="4000" dirty="0">
                <a:ln>
                  <a:solidFill>
                    <a:srgbClr val="C00000"/>
                  </a:solidFill>
                </a:ln>
                <a:solidFill>
                  <a:srgbClr val="0066FF"/>
                </a:solidFill>
              </a:rPr>
              <a:t>جيل سليم العقيدة</a:t>
            </a:r>
            <a:endParaRPr lang="ar-SA" sz="4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مجموعة 9">
            <a:extLst>
              <a:ext uri="{FF2B5EF4-FFF2-40B4-BE49-F238E27FC236}">
                <a16:creationId xmlns:a16="http://schemas.microsoft.com/office/drawing/2014/main" id="{487FC21A-440E-D9F0-436D-74449596DA23}"/>
              </a:ext>
            </a:extLst>
          </p:cNvPr>
          <p:cNvGrpSpPr>
            <a:grpSpLocks/>
          </p:cNvGrpSpPr>
          <p:nvPr/>
        </p:nvGrpSpPr>
        <p:grpSpPr bwMode="auto">
          <a:xfrm>
            <a:off x="-142875" y="214313"/>
            <a:ext cx="9286875" cy="6858000"/>
            <a:chOff x="0" y="0"/>
            <a:chExt cx="9144000" cy="6858000"/>
          </a:xfrm>
        </p:grpSpPr>
        <p:pic>
          <p:nvPicPr>
            <p:cNvPr id="8198" name="صورة 6" descr="صورة1.jpg">
              <a:extLst>
                <a:ext uri="{FF2B5EF4-FFF2-40B4-BE49-F238E27FC236}">
                  <a16:creationId xmlns:a16="http://schemas.microsoft.com/office/drawing/2014/main" id="{A5FA0986-302B-0298-9EC3-C991357404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صورة 8" descr="http://albayan.edu.sa/e_school/images/logo_school.png">
              <a:extLst>
                <a:ext uri="{FF2B5EF4-FFF2-40B4-BE49-F238E27FC236}">
                  <a16:creationId xmlns:a16="http://schemas.microsoft.com/office/drawing/2014/main" id="{744B7858-951C-1168-67B3-4EF82CEA0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مستطيل 26">
            <a:extLst>
              <a:ext uri="{FF2B5EF4-FFF2-40B4-BE49-F238E27FC236}">
                <a16:creationId xmlns:a16="http://schemas.microsoft.com/office/drawing/2014/main" id="{0666D65B-8668-B2AB-7DB6-408BC41BE021}"/>
              </a:ext>
            </a:extLst>
          </p:cNvPr>
          <p:cNvSpPr/>
          <p:nvPr/>
        </p:nvSpPr>
        <p:spPr>
          <a:xfrm>
            <a:off x="0" y="2643182"/>
            <a:ext cx="9001156" cy="3739485"/>
          </a:xfrm>
          <a:prstGeom prst="rect">
            <a:avLst/>
          </a:prstGeom>
          <a:noFill/>
        </p:spPr>
        <p:txBody>
          <a:bodyPr>
            <a:spAutoFit/>
          </a:bodyPr>
          <a:lstStyle/>
          <a:p>
            <a:pPr algn="ctr" fontAlgn="auto">
              <a:lnSpc>
                <a:spcPct val="150000"/>
              </a:lnSpc>
              <a:spcBef>
                <a:spcPts val="0"/>
              </a:spcBef>
              <a:spcAft>
                <a:spcPts val="0"/>
              </a:spcAft>
              <a:defRPr/>
            </a:pPr>
            <a:r>
              <a:rPr lang="ar-SA" sz="5400" dirty="0">
                <a:latin typeface="+mn-lt"/>
                <a:cs typeface="+mn-cs"/>
              </a:rPr>
              <a:t> </a:t>
            </a:r>
            <a:r>
              <a:rPr lang="ar-SA" sz="5400" b="1" dirty="0">
                <a:latin typeface="+mn-lt"/>
                <a:cs typeface="+mn-cs"/>
              </a:rPr>
              <a:t> </a:t>
            </a:r>
            <a:r>
              <a:rPr lang="ar-SA" sz="4000" dirty="0">
                <a:solidFill>
                  <a:srgbClr val="0033CC"/>
                </a:solidFill>
                <a:latin typeface="Adobe Arabic" pitchFamily="18" charset="-78"/>
                <a:cs typeface="+mn-cs"/>
              </a:rPr>
              <a:t>فقيادة البشرية تقوم على العلم </a:t>
            </a:r>
          </a:p>
          <a:p>
            <a:pPr algn="ctr" fontAlgn="auto">
              <a:lnSpc>
                <a:spcPct val="150000"/>
              </a:lnSpc>
              <a:spcBef>
                <a:spcPts val="0"/>
              </a:spcBef>
              <a:spcAft>
                <a:spcPts val="0"/>
              </a:spcAft>
              <a:defRPr/>
            </a:pPr>
            <a:r>
              <a:rPr lang="ar-SA" sz="4000" dirty="0">
                <a:latin typeface="Adobe Arabic" pitchFamily="18" charset="-78"/>
                <a:cs typeface="+mn-cs"/>
              </a:rPr>
              <a:t>قال الله تعالى</a:t>
            </a:r>
          </a:p>
          <a:p>
            <a:pPr algn="ctr" fontAlgn="auto">
              <a:lnSpc>
                <a:spcPct val="150000"/>
              </a:lnSpc>
              <a:spcBef>
                <a:spcPts val="0"/>
              </a:spcBef>
              <a:spcAft>
                <a:spcPts val="0"/>
              </a:spcAft>
              <a:defRPr/>
            </a:pPr>
            <a:r>
              <a:rPr lang="ar-SA" sz="3200" dirty="0"/>
              <a:t>اقْرَأْ بِاسْمِ رَبِّكَ الَّذِي خَلَقَ ﴿١﴾ خَلَقَ الْإِنسَانَ مِنْ عَلَقٍ ﴿٢﴾ اقْرَأْ وَرَبُّكَ الْأَكْرَمُ ﴿٣﴾ الَّذِي عَلَّمَ بِالْقَلَمِ ﴿٤﴾ عَلَّمَ الْإِنسَانَ مَا لَمْ يَعْلَمْ ﴿٥﴾</a:t>
            </a:r>
            <a:r>
              <a:rPr lang="ar-SA" sz="1600" dirty="0"/>
              <a:t>سورة العلق</a:t>
            </a:r>
            <a:r>
              <a:rPr lang="ar-SA" sz="3200" b="1" dirty="0">
                <a:latin typeface="Adobe Arabic" pitchFamily="18" charset="-78"/>
                <a:cs typeface="Adobe Arabic" pitchFamily="18" charset="-78"/>
              </a:rPr>
              <a:t> </a:t>
            </a:r>
            <a:endParaRPr lang="ar-SA" sz="3200" b="1" dirty="0">
              <a:ln w="18000">
                <a:solidFill>
                  <a:schemeClr val="accent2">
                    <a:satMod val="140000"/>
                  </a:schemeClr>
                </a:solidFill>
                <a:prstDash val="solid"/>
                <a:miter lim="800000"/>
              </a:ln>
              <a:solidFill>
                <a:srgbClr val="0066CC"/>
              </a:solidFill>
              <a:effectLst>
                <a:outerShdw blurRad="25500" dist="23000" dir="7020000" algn="tl">
                  <a:srgbClr val="000000">
                    <a:alpha val="50000"/>
                  </a:srgbClr>
                </a:outerShdw>
              </a:effectLst>
              <a:latin typeface="Adobe Arabic" pitchFamily="18" charset="-78"/>
              <a:cs typeface="Adobe Arabic" pitchFamily="18" charset="-78"/>
            </a:endParaRPr>
          </a:p>
        </p:txBody>
      </p:sp>
      <p:sp>
        <p:nvSpPr>
          <p:cNvPr id="29" name="سحابة 28">
            <a:extLst>
              <a:ext uri="{FF2B5EF4-FFF2-40B4-BE49-F238E27FC236}">
                <a16:creationId xmlns:a16="http://schemas.microsoft.com/office/drawing/2014/main" id="{D6D4E915-CA5D-70B5-99CE-22D309170557}"/>
              </a:ext>
            </a:extLst>
          </p:cNvPr>
          <p:cNvSpPr/>
          <p:nvPr/>
        </p:nvSpPr>
        <p:spPr>
          <a:xfrm>
            <a:off x="3143250" y="1643063"/>
            <a:ext cx="3071813" cy="1000125"/>
          </a:xfrm>
          <a:prstGeom prst="cloud">
            <a:avLst/>
          </a:prstGeom>
          <a:solidFill>
            <a:srgbClr val="FFFF99"/>
          </a:solidFill>
        </p:spPr>
        <p:style>
          <a:lnRef idx="1">
            <a:schemeClr val="accent6"/>
          </a:lnRef>
          <a:fillRef idx="1003">
            <a:schemeClr val="lt1"/>
          </a:fillRef>
          <a:effectRef idx="1">
            <a:schemeClr val="accent6"/>
          </a:effectRef>
          <a:fontRef idx="minor">
            <a:schemeClr val="dk1"/>
          </a:fontRef>
        </p:style>
        <p:txBody>
          <a:bodyPr rtlCol="1" anchor="ctr"/>
          <a:lstStyle/>
          <a:p>
            <a:pPr algn="ctr">
              <a:defRPr/>
            </a:pPr>
            <a:endParaRPr lang="ar-SA" dirty="0"/>
          </a:p>
        </p:txBody>
      </p:sp>
      <p:sp>
        <p:nvSpPr>
          <p:cNvPr id="31" name="مستطيل 30">
            <a:extLst>
              <a:ext uri="{FF2B5EF4-FFF2-40B4-BE49-F238E27FC236}">
                <a16:creationId xmlns:a16="http://schemas.microsoft.com/office/drawing/2014/main" id="{C90A535F-F614-259B-F862-14933A230E35}"/>
              </a:ext>
            </a:extLst>
          </p:cNvPr>
          <p:cNvSpPr/>
          <p:nvPr/>
        </p:nvSpPr>
        <p:spPr>
          <a:xfrm>
            <a:off x="3929058" y="1714488"/>
            <a:ext cx="1649811" cy="707886"/>
          </a:xfrm>
          <a:prstGeom prst="rect">
            <a:avLst/>
          </a:prstGeom>
        </p:spPr>
        <p:txBody>
          <a:bodyPr wrap="none">
            <a:spAutoFit/>
          </a:bodyPr>
          <a:lstStyle/>
          <a:p>
            <a:pPr>
              <a:defRPr/>
            </a:pPr>
            <a:r>
              <a:rPr lang="ar-SA" sz="4000" dirty="0">
                <a:ln>
                  <a:solidFill>
                    <a:srgbClr val="C00000"/>
                  </a:solidFill>
                </a:ln>
                <a:solidFill>
                  <a:srgbClr val="0066FF"/>
                </a:solidFill>
              </a:rPr>
              <a:t>جيل عالم</a:t>
            </a:r>
            <a:endParaRPr lang="ar-SA"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مجموعة 9">
            <a:extLst>
              <a:ext uri="{FF2B5EF4-FFF2-40B4-BE49-F238E27FC236}">
                <a16:creationId xmlns:a16="http://schemas.microsoft.com/office/drawing/2014/main" id="{601CAF95-7E81-2AC2-2010-F68C1496E3D0}"/>
              </a:ext>
            </a:extLst>
          </p:cNvPr>
          <p:cNvGrpSpPr>
            <a:grpSpLocks/>
          </p:cNvGrpSpPr>
          <p:nvPr/>
        </p:nvGrpSpPr>
        <p:grpSpPr bwMode="auto">
          <a:xfrm>
            <a:off x="-142875" y="142875"/>
            <a:ext cx="9286875" cy="6858000"/>
            <a:chOff x="0" y="0"/>
            <a:chExt cx="9144000" cy="6858000"/>
          </a:xfrm>
        </p:grpSpPr>
        <p:pic>
          <p:nvPicPr>
            <p:cNvPr id="9222" name="صورة 6" descr="صورة1.jpg">
              <a:extLst>
                <a:ext uri="{FF2B5EF4-FFF2-40B4-BE49-F238E27FC236}">
                  <a16:creationId xmlns:a16="http://schemas.microsoft.com/office/drawing/2014/main" id="{495B100C-7B10-AFB9-CB46-38D0348A81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صورة 8" descr="http://albayan.edu.sa/e_school/images/logo_school.png">
              <a:extLst>
                <a:ext uri="{FF2B5EF4-FFF2-40B4-BE49-F238E27FC236}">
                  <a16:creationId xmlns:a16="http://schemas.microsoft.com/office/drawing/2014/main" id="{F7129DDF-BB1E-5973-D503-60B51C49FF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مستطيل 26">
            <a:extLst>
              <a:ext uri="{FF2B5EF4-FFF2-40B4-BE49-F238E27FC236}">
                <a16:creationId xmlns:a16="http://schemas.microsoft.com/office/drawing/2014/main" id="{DD8C24DE-43BC-3F6C-8477-98F3FD37E2E3}"/>
              </a:ext>
            </a:extLst>
          </p:cNvPr>
          <p:cNvSpPr/>
          <p:nvPr/>
        </p:nvSpPr>
        <p:spPr>
          <a:xfrm>
            <a:off x="0" y="3000372"/>
            <a:ext cx="9001156" cy="2816156"/>
          </a:xfrm>
          <a:prstGeom prst="rect">
            <a:avLst/>
          </a:prstGeom>
          <a:noFill/>
        </p:spPr>
        <p:txBody>
          <a:bodyPr>
            <a:spAutoFit/>
          </a:bodyPr>
          <a:lstStyle/>
          <a:p>
            <a:pPr algn="ctr" fontAlgn="auto">
              <a:lnSpc>
                <a:spcPct val="150000"/>
              </a:lnSpc>
              <a:spcBef>
                <a:spcPts val="0"/>
              </a:spcBef>
              <a:spcAft>
                <a:spcPts val="0"/>
              </a:spcAft>
              <a:defRPr/>
            </a:pPr>
            <a:r>
              <a:rPr lang="ar-SA" sz="5400" dirty="0">
                <a:latin typeface="+mn-lt"/>
                <a:cs typeface="+mn-cs"/>
              </a:rPr>
              <a:t> </a:t>
            </a:r>
            <a:r>
              <a:rPr lang="ar-SA" sz="5400" b="1" dirty="0">
                <a:latin typeface="+mn-lt"/>
                <a:cs typeface="+mn-cs"/>
              </a:rPr>
              <a:t> </a:t>
            </a:r>
            <a:r>
              <a:rPr lang="ar-SA" sz="4000" dirty="0">
                <a:latin typeface="Adobe Arabic" pitchFamily="18" charset="-78"/>
                <a:cs typeface="+mn-cs"/>
              </a:rPr>
              <a:t>يتعبد الله في كل شؤون حياته ليحقق سر وجوده</a:t>
            </a:r>
          </a:p>
          <a:p>
            <a:pPr algn="ctr" fontAlgn="auto">
              <a:lnSpc>
                <a:spcPct val="150000"/>
              </a:lnSpc>
              <a:spcBef>
                <a:spcPts val="0"/>
              </a:spcBef>
              <a:spcAft>
                <a:spcPts val="0"/>
              </a:spcAft>
              <a:defRPr/>
            </a:pPr>
            <a:r>
              <a:rPr lang="ar-SA" sz="3200" dirty="0"/>
              <a:t>قال الله تعالى</a:t>
            </a:r>
          </a:p>
          <a:p>
            <a:pPr algn="ctr" fontAlgn="auto">
              <a:lnSpc>
                <a:spcPct val="150000"/>
              </a:lnSpc>
              <a:spcBef>
                <a:spcPts val="0"/>
              </a:spcBef>
              <a:spcAft>
                <a:spcPts val="0"/>
              </a:spcAft>
              <a:defRPr/>
            </a:pPr>
            <a:r>
              <a:rPr lang="ar-SA" sz="3200" dirty="0"/>
              <a:t>      وَمَا خَلَقْتُ الْجِنَّ وَالْإِنسَ إِلَّا لِيَعْبُدُونِ ﴿٥٦﴾ </a:t>
            </a:r>
            <a:r>
              <a:rPr lang="ar-SA" sz="3200" dirty="0">
                <a:latin typeface="Adobe Arabic" pitchFamily="18" charset="-78"/>
                <a:cs typeface="Adobe Arabic" pitchFamily="18" charset="-78"/>
              </a:rPr>
              <a:t> </a:t>
            </a:r>
            <a:r>
              <a:rPr lang="ar-SA" sz="2000" dirty="0">
                <a:latin typeface="Adobe Arabic" pitchFamily="18" charset="-78"/>
                <a:cs typeface="Adobe Arabic" pitchFamily="18" charset="-78"/>
              </a:rPr>
              <a:t>سورة الذاريات </a:t>
            </a:r>
            <a:endParaRPr lang="ar-SA" sz="2000" b="1" dirty="0">
              <a:ln w="18000">
                <a:solidFill>
                  <a:schemeClr val="accent2">
                    <a:satMod val="140000"/>
                  </a:schemeClr>
                </a:solidFill>
                <a:prstDash val="solid"/>
                <a:miter lim="800000"/>
              </a:ln>
              <a:solidFill>
                <a:srgbClr val="0066CC"/>
              </a:solidFill>
              <a:effectLst>
                <a:outerShdw blurRad="25500" dist="23000" dir="7020000" algn="tl">
                  <a:srgbClr val="000000">
                    <a:alpha val="50000"/>
                  </a:srgbClr>
                </a:outerShdw>
              </a:effectLst>
              <a:latin typeface="Adobe Arabic" pitchFamily="18" charset="-78"/>
              <a:cs typeface="Adobe Arabic" pitchFamily="18" charset="-78"/>
            </a:endParaRPr>
          </a:p>
        </p:txBody>
      </p:sp>
      <p:sp>
        <p:nvSpPr>
          <p:cNvPr id="29" name="سحابة 28">
            <a:extLst>
              <a:ext uri="{FF2B5EF4-FFF2-40B4-BE49-F238E27FC236}">
                <a16:creationId xmlns:a16="http://schemas.microsoft.com/office/drawing/2014/main" id="{D1AC247C-C6DA-496B-D984-1C45EBDB45AC}"/>
              </a:ext>
            </a:extLst>
          </p:cNvPr>
          <p:cNvSpPr/>
          <p:nvPr/>
        </p:nvSpPr>
        <p:spPr>
          <a:xfrm>
            <a:off x="3143250" y="1643063"/>
            <a:ext cx="3071813" cy="1000125"/>
          </a:xfrm>
          <a:prstGeom prst="cloud">
            <a:avLst/>
          </a:prstGeom>
          <a:solidFill>
            <a:srgbClr val="FFFF99"/>
          </a:solidFill>
        </p:spPr>
        <p:style>
          <a:lnRef idx="1">
            <a:schemeClr val="accent6"/>
          </a:lnRef>
          <a:fillRef idx="1003">
            <a:schemeClr val="lt1"/>
          </a:fillRef>
          <a:effectRef idx="1">
            <a:schemeClr val="accent6"/>
          </a:effectRef>
          <a:fontRef idx="minor">
            <a:schemeClr val="dk1"/>
          </a:fontRef>
        </p:style>
        <p:txBody>
          <a:bodyPr rtlCol="1" anchor="ctr"/>
          <a:lstStyle/>
          <a:p>
            <a:pPr algn="ctr">
              <a:defRPr/>
            </a:pPr>
            <a:endParaRPr lang="ar-SA" dirty="0"/>
          </a:p>
        </p:txBody>
      </p:sp>
      <p:sp>
        <p:nvSpPr>
          <p:cNvPr id="31" name="مستطيل 30">
            <a:extLst>
              <a:ext uri="{FF2B5EF4-FFF2-40B4-BE49-F238E27FC236}">
                <a16:creationId xmlns:a16="http://schemas.microsoft.com/office/drawing/2014/main" id="{BEC33AE1-A784-60F0-ABB5-7C47C758AF4D}"/>
              </a:ext>
            </a:extLst>
          </p:cNvPr>
          <p:cNvSpPr/>
          <p:nvPr/>
        </p:nvSpPr>
        <p:spPr>
          <a:xfrm>
            <a:off x="3909824" y="1714488"/>
            <a:ext cx="1669047" cy="707886"/>
          </a:xfrm>
          <a:prstGeom prst="rect">
            <a:avLst/>
          </a:prstGeom>
        </p:spPr>
        <p:txBody>
          <a:bodyPr wrap="none">
            <a:spAutoFit/>
          </a:bodyPr>
          <a:lstStyle/>
          <a:p>
            <a:pPr>
              <a:defRPr/>
            </a:pPr>
            <a:r>
              <a:rPr lang="ar-SA" sz="4000" dirty="0">
                <a:ln>
                  <a:solidFill>
                    <a:srgbClr val="C00000"/>
                  </a:solidFill>
                </a:ln>
                <a:solidFill>
                  <a:srgbClr val="0066FF"/>
                </a:solidFill>
              </a:rPr>
              <a:t>جيل عابد</a:t>
            </a:r>
            <a:endParaRPr lang="ar-SA"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مجموعة 9">
            <a:extLst>
              <a:ext uri="{FF2B5EF4-FFF2-40B4-BE49-F238E27FC236}">
                <a16:creationId xmlns:a16="http://schemas.microsoft.com/office/drawing/2014/main" id="{BCA7994B-390C-777A-257B-D4B5AF5E697A}"/>
              </a:ext>
            </a:extLst>
          </p:cNvPr>
          <p:cNvGrpSpPr>
            <a:grpSpLocks/>
          </p:cNvGrpSpPr>
          <p:nvPr/>
        </p:nvGrpSpPr>
        <p:grpSpPr bwMode="auto">
          <a:xfrm>
            <a:off x="-142875" y="142875"/>
            <a:ext cx="9286875" cy="6858000"/>
            <a:chOff x="0" y="0"/>
            <a:chExt cx="9144000" cy="6858000"/>
          </a:xfrm>
        </p:grpSpPr>
        <p:pic>
          <p:nvPicPr>
            <p:cNvPr id="10246" name="صورة 6" descr="صورة1.jpg">
              <a:extLst>
                <a:ext uri="{FF2B5EF4-FFF2-40B4-BE49-F238E27FC236}">
                  <a16:creationId xmlns:a16="http://schemas.microsoft.com/office/drawing/2014/main" id="{B453BC09-BA11-01BD-AC0F-D12757FD40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صورة 8" descr="http://albayan.edu.sa/e_school/images/logo_school.png">
              <a:extLst>
                <a:ext uri="{FF2B5EF4-FFF2-40B4-BE49-F238E27FC236}">
                  <a16:creationId xmlns:a16="http://schemas.microsoft.com/office/drawing/2014/main" id="{E12611BE-29A0-EDE6-EEB8-A10C1805EF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78" y="0"/>
              <a:ext cx="2357422"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مستطيل 26">
            <a:extLst>
              <a:ext uri="{FF2B5EF4-FFF2-40B4-BE49-F238E27FC236}">
                <a16:creationId xmlns:a16="http://schemas.microsoft.com/office/drawing/2014/main" id="{72223C90-1A1B-58F0-047E-D4A8506EBB9E}"/>
              </a:ext>
            </a:extLst>
          </p:cNvPr>
          <p:cNvSpPr/>
          <p:nvPr/>
        </p:nvSpPr>
        <p:spPr>
          <a:xfrm>
            <a:off x="0" y="3000372"/>
            <a:ext cx="9001156" cy="3046988"/>
          </a:xfrm>
          <a:prstGeom prst="rect">
            <a:avLst/>
          </a:prstGeom>
          <a:noFill/>
        </p:spPr>
        <p:txBody>
          <a:bodyPr>
            <a:spAutoFit/>
          </a:bodyPr>
          <a:lstStyle/>
          <a:p>
            <a:pPr algn="ctr" fontAlgn="auto">
              <a:lnSpc>
                <a:spcPct val="150000"/>
              </a:lnSpc>
              <a:spcBef>
                <a:spcPts val="0"/>
              </a:spcBef>
              <a:spcAft>
                <a:spcPts val="0"/>
              </a:spcAft>
              <a:defRPr/>
            </a:pPr>
            <a:r>
              <a:rPr lang="ar-SA" sz="3200" dirty="0"/>
              <a:t>قال الله تعالى</a:t>
            </a:r>
          </a:p>
          <a:p>
            <a:pPr algn="ctr" fontAlgn="auto">
              <a:lnSpc>
                <a:spcPct val="150000"/>
              </a:lnSpc>
              <a:spcBef>
                <a:spcPts val="0"/>
              </a:spcBef>
              <a:spcAft>
                <a:spcPts val="0"/>
              </a:spcAft>
              <a:defRPr/>
            </a:pPr>
            <a:r>
              <a:rPr lang="ar-SA" sz="3200" dirty="0"/>
              <a:t> مَن كَانَ يُرِيدُ الْعِزَّةَ فَلِلَّـهِ الْعِزَّةُ جَمِيعًا ۚ إِلَيْهِ يَصْعَدُ الْكَلِمُ الطَّيِّبُ وَالْعَمَلُ الصَّالِحُ يَرْفَعُهُ ۚ وَالَّذِينَ يَمْكُرُونَ السَّيِّئَاتِ لَهُمْ عَذَابٌ شَدِيدٌ ۖ وَمَكْرُ أُولَـٰئِكَ هُوَ يَبُورُ ﴿١٠﴾ </a:t>
            </a:r>
            <a:r>
              <a:rPr lang="ar-SA" sz="3200" dirty="0">
                <a:latin typeface="Adobe Arabic" pitchFamily="18" charset="-78"/>
                <a:cs typeface="Adobe Arabic" pitchFamily="18" charset="-78"/>
              </a:rPr>
              <a:t> </a:t>
            </a:r>
            <a:r>
              <a:rPr lang="ar-SA" sz="2000" dirty="0">
                <a:latin typeface="Adobe Arabic" pitchFamily="18" charset="-78"/>
                <a:cs typeface="Adobe Arabic" pitchFamily="18" charset="-78"/>
              </a:rPr>
              <a:t>سورة فاطر </a:t>
            </a:r>
            <a:endParaRPr lang="ar-SA" sz="2000" b="1" dirty="0">
              <a:ln w="18000">
                <a:solidFill>
                  <a:schemeClr val="accent2">
                    <a:satMod val="140000"/>
                  </a:schemeClr>
                </a:solidFill>
                <a:prstDash val="solid"/>
                <a:miter lim="800000"/>
              </a:ln>
              <a:solidFill>
                <a:srgbClr val="0066CC"/>
              </a:solidFill>
              <a:effectLst>
                <a:outerShdw blurRad="25500" dist="23000" dir="7020000" algn="tl">
                  <a:srgbClr val="000000">
                    <a:alpha val="50000"/>
                  </a:srgbClr>
                </a:outerShdw>
              </a:effectLst>
              <a:latin typeface="Adobe Arabic" pitchFamily="18" charset="-78"/>
              <a:cs typeface="Adobe Arabic" pitchFamily="18" charset="-78"/>
            </a:endParaRPr>
          </a:p>
        </p:txBody>
      </p:sp>
      <p:sp>
        <p:nvSpPr>
          <p:cNvPr id="29" name="سحابة 28">
            <a:extLst>
              <a:ext uri="{FF2B5EF4-FFF2-40B4-BE49-F238E27FC236}">
                <a16:creationId xmlns:a16="http://schemas.microsoft.com/office/drawing/2014/main" id="{73EF52A4-14FB-ED72-616C-751787A18011}"/>
              </a:ext>
            </a:extLst>
          </p:cNvPr>
          <p:cNvSpPr/>
          <p:nvPr/>
        </p:nvSpPr>
        <p:spPr>
          <a:xfrm>
            <a:off x="3071813" y="1571625"/>
            <a:ext cx="3143250" cy="1071563"/>
          </a:xfrm>
          <a:prstGeom prst="cloud">
            <a:avLst/>
          </a:prstGeom>
          <a:solidFill>
            <a:srgbClr val="FFFF99"/>
          </a:solidFill>
        </p:spPr>
        <p:style>
          <a:lnRef idx="1">
            <a:schemeClr val="accent6"/>
          </a:lnRef>
          <a:fillRef idx="1003">
            <a:schemeClr val="lt1"/>
          </a:fillRef>
          <a:effectRef idx="1">
            <a:schemeClr val="accent6"/>
          </a:effectRef>
          <a:fontRef idx="minor">
            <a:schemeClr val="dk1"/>
          </a:fontRef>
        </p:style>
        <p:txBody>
          <a:bodyPr rtlCol="1" anchor="ctr"/>
          <a:lstStyle/>
          <a:p>
            <a:pPr algn="ctr">
              <a:defRPr/>
            </a:pPr>
            <a:endParaRPr lang="ar-SA" dirty="0"/>
          </a:p>
        </p:txBody>
      </p:sp>
      <p:sp>
        <p:nvSpPr>
          <p:cNvPr id="31" name="مستطيل 30">
            <a:extLst>
              <a:ext uri="{FF2B5EF4-FFF2-40B4-BE49-F238E27FC236}">
                <a16:creationId xmlns:a16="http://schemas.microsoft.com/office/drawing/2014/main" id="{BFEA99B8-B572-7FA0-2C0F-D5FB53EFEEAF}"/>
              </a:ext>
            </a:extLst>
          </p:cNvPr>
          <p:cNvSpPr/>
          <p:nvPr/>
        </p:nvSpPr>
        <p:spPr>
          <a:xfrm>
            <a:off x="2786050" y="1643050"/>
            <a:ext cx="3357586" cy="707886"/>
          </a:xfrm>
          <a:prstGeom prst="rect">
            <a:avLst/>
          </a:prstGeom>
        </p:spPr>
        <p:txBody>
          <a:bodyPr>
            <a:spAutoFit/>
          </a:bodyPr>
          <a:lstStyle/>
          <a:p>
            <a:pPr>
              <a:defRPr/>
            </a:pPr>
            <a:r>
              <a:rPr lang="ar-SA" sz="4000" dirty="0">
                <a:ln>
                  <a:solidFill>
                    <a:srgbClr val="C00000"/>
                  </a:solidFill>
                </a:ln>
                <a:solidFill>
                  <a:srgbClr val="0066FF"/>
                </a:solidFill>
              </a:rPr>
              <a:t>جيل يعتز بالإسلام</a:t>
            </a:r>
            <a:endParaRPr lang="ar-SA" sz="4000" dirty="0"/>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كيف نحافظ  -  وضع التوافق" id="{4F83FFE6-25CA-4967-9E7A-3BD24506B19C}" vid="{016559D8-EAAF-4164-A4FB-C1555A4463F8}"/>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1597</TotalTime>
  <Words>1985</Words>
  <Application>Microsoft Office PowerPoint</Application>
  <PresentationFormat>عرض على الشاشة (4:3)</PresentationFormat>
  <Paragraphs>432</Paragraphs>
  <Slides>48</Slides>
  <Notes>48</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48</vt:i4>
      </vt:variant>
    </vt:vector>
  </HeadingPairs>
  <TitlesOfParts>
    <vt:vector size="55" baseType="lpstr">
      <vt:lpstr>Arial</vt:lpstr>
      <vt:lpstr>Calibri</vt:lpstr>
      <vt:lpstr>Times New Roman</vt:lpstr>
      <vt:lpstr>Adobe Arabic</vt:lpstr>
      <vt:lpstr>Wingdings</vt:lpstr>
      <vt:lpstr>Verdana</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so</dc:creator>
  <cp:lastModifiedBy>Ammar Bin Jamel</cp:lastModifiedBy>
  <cp:revision>46</cp:revision>
  <cp:lastPrinted>2015-08-16T05:16:37Z</cp:lastPrinted>
  <dcterms:created xsi:type="dcterms:W3CDTF">2015-08-08T16:25:38Z</dcterms:created>
  <dcterms:modified xsi:type="dcterms:W3CDTF">2024-09-24T11:09:03Z</dcterms:modified>
</cp:coreProperties>
</file>